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4296" r:id="rId4"/>
  </p:sldMasterIdLst>
  <p:notesMasterIdLst>
    <p:notesMasterId r:id="rId31"/>
  </p:notesMasterIdLst>
  <p:handoutMasterIdLst>
    <p:handoutMasterId r:id="rId32"/>
  </p:handoutMasterIdLst>
  <p:sldIdLst>
    <p:sldId id="280" r:id="rId5"/>
    <p:sldId id="693" r:id="rId6"/>
    <p:sldId id="657" r:id="rId7"/>
    <p:sldId id="648" r:id="rId8"/>
    <p:sldId id="698" r:id="rId9"/>
    <p:sldId id="712" r:id="rId10"/>
    <p:sldId id="688" r:id="rId11"/>
    <p:sldId id="713" r:id="rId12"/>
    <p:sldId id="733" r:id="rId13"/>
    <p:sldId id="731" r:id="rId14"/>
    <p:sldId id="734" r:id="rId15"/>
    <p:sldId id="677" r:id="rId16"/>
    <p:sldId id="735" r:id="rId17"/>
    <p:sldId id="736" r:id="rId18"/>
    <p:sldId id="665" r:id="rId19"/>
    <p:sldId id="646" r:id="rId20"/>
    <p:sldId id="711" r:id="rId21"/>
    <p:sldId id="672" r:id="rId22"/>
    <p:sldId id="666" r:id="rId23"/>
    <p:sldId id="667" r:id="rId24"/>
    <p:sldId id="737" r:id="rId25"/>
    <p:sldId id="671" r:id="rId26"/>
    <p:sldId id="716" r:id="rId27"/>
    <p:sldId id="692" r:id="rId28"/>
    <p:sldId id="738" r:id="rId29"/>
    <p:sldId id="639" r:id="rId30"/>
  </p:sldIdLst>
  <p:sldSz cx="7772400" cy="51435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424"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83F554E-FD96-A2D4-0CC3-C982EFB52B45}" name="Hoy, Allison M." initials="HAM" userId="S::HOYALL01@MontgomeryCountyMD.gov::471a8d3b-6b74-426e-9f25-71897ae2fe3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59DD5E"/>
    <a:srgbClr val="66FF66"/>
    <a:srgbClr val="66FF33"/>
    <a:srgbClr val="FF9900"/>
    <a:srgbClr val="9A7044"/>
    <a:srgbClr val="2C79C7"/>
    <a:srgbClr val="C6BAA3"/>
    <a:srgbClr val="00CC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9112D3-26ED-45E1-9B37-6A0E9815E5BF}" v="27" dt="2023-11-17T23:25:14.9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2" d="100"/>
          <a:sy n="142" d="100"/>
        </p:scale>
        <p:origin x="1326" y="126"/>
      </p:cViewPr>
      <p:guideLst>
        <p:guide orient="horz" pos="1620"/>
        <p:guide pos="2424"/>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8/10/relationships/authors" Target="authors.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avets, Olga" userId="c97ea085-a0ba-4659-86ff-fc6121ffdd34" providerId="ADAL" clId="{D79112D3-26ED-45E1-9B37-6A0E9815E5BF}"/>
    <pc:docChg chg="undo custSel addSld delSld modSld">
      <pc:chgData name="Kravets, Olga" userId="c97ea085-a0ba-4659-86ff-fc6121ffdd34" providerId="ADAL" clId="{D79112D3-26ED-45E1-9B37-6A0E9815E5BF}" dt="2023-11-20T02:47:02.857" v="3020" actId="20577"/>
      <pc:docMkLst>
        <pc:docMk/>
      </pc:docMkLst>
      <pc:sldChg chg="modSp mod">
        <pc:chgData name="Kravets, Olga" userId="c97ea085-a0ba-4659-86ff-fc6121ffdd34" providerId="ADAL" clId="{D79112D3-26ED-45E1-9B37-6A0E9815E5BF}" dt="2023-11-20T02:47:02.857" v="3020" actId="20577"/>
        <pc:sldMkLst>
          <pc:docMk/>
          <pc:sldMk cId="422560287" sldId="280"/>
        </pc:sldMkLst>
        <pc:spChg chg="mod">
          <ac:chgData name="Kravets, Olga" userId="c97ea085-a0ba-4659-86ff-fc6121ffdd34" providerId="ADAL" clId="{D79112D3-26ED-45E1-9B37-6A0E9815E5BF}" dt="2023-11-20T02:47:02.857" v="3020" actId="20577"/>
          <ac:spMkLst>
            <pc:docMk/>
            <pc:sldMk cId="422560287" sldId="280"/>
            <ac:spMk id="24" creationId="{C7A23D42-B850-4EC6-A944-E5961CB01F1E}"/>
          </ac:spMkLst>
        </pc:spChg>
      </pc:sldChg>
      <pc:sldChg chg="modSp mod">
        <pc:chgData name="Kravets, Olga" userId="c97ea085-a0ba-4659-86ff-fc6121ffdd34" providerId="ADAL" clId="{D79112D3-26ED-45E1-9B37-6A0E9815E5BF}" dt="2023-11-20T02:17:32.050" v="3001" actId="20577"/>
        <pc:sldMkLst>
          <pc:docMk/>
          <pc:sldMk cId="4118352707" sldId="639"/>
        </pc:sldMkLst>
        <pc:spChg chg="mod">
          <ac:chgData name="Kravets, Olga" userId="c97ea085-a0ba-4659-86ff-fc6121ffdd34" providerId="ADAL" clId="{D79112D3-26ED-45E1-9B37-6A0E9815E5BF}" dt="2023-11-20T02:17:32.050" v="3001" actId="20577"/>
          <ac:spMkLst>
            <pc:docMk/>
            <pc:sldMk cId="4118352707" sldId="639"/>
            <ac:spMk id="16" creationId="{BFC21764-647D-4CE5-8DC0-22F43F22D9D8}"/>
          </ac:spMkLst>
        </pc:spChg>
      </pc:sldChg>
      <pc:sldChg chg="modSp mod">
        <pc:chgData name="Kravets, Olga" userId="c97ea085-a0ba-4659-86ff-fc6121ffdd34" providerId="ADAL" clId="{D79112D3-26ED-45E1-9B37-6A0E9815E5BF}" dt="2023-11-16T20:05:43.725" v="2405" actId="113"/>
        <pc:sldMkLst>
          <pc:docMk/>
          <pc:sldMk cId="109778078" sldId="646"/>
        </pc:sldMkLst>
        <pc:spChg chg="mod">
          <ac:chgData name="Kravets, Olga" userId="c97ea085-a0ba-4659-86ff-fc6121ffdd34" providerId="ADAL" clId="{D79112D3-26ED-45E1-9B37-6A0E9815E5BF}" dt="2023-11-16T20:05:43.725" v="2405" actId="113"/>
          <ac:spMkLst>
            <pc:docMk/>
            <pc:sldMk cId="109778078" sldId="646"/>
            <ac:spMk id="3" creationId="{AB4B6F6C-9822-4917-A051-9DEE31E84310}"/>
          </ac:spMkLst>
        </pc:spChg>
      </pc:sldChg>
      <pc:sldChg chg="addSp delSp mod">
        <pc:chgData name="Kravets, Olga" userId="c97ea085-a0ba-4659-86ff-fc6121ffdd34" providerId="ADAL" clId="{D79112D3-26ED-45E1-9B37-6A0E9815E5BF}" dt="2023-11-16T21:31:05.168" v="2878" actId="26606"/>
        <pc:sldMkLst>
          <pc:docMk/>
          <pc:sldMk cId="3988528380" sldId="648"/>
        </pc:sldMkLst>
        <pc:spChg chg="add del">
          <ac:chgData name="Kravets, Olga" userId="c97ea085-a0ba-4659-86ff-fc6121ffdd34" providerId="ADAL" clId="{D79112D3-26ED-45E1-9B37-6A0E9815E5BF}" dt="2023-11-16T21:31:05.168" v="2878" actId="26606"/>
          <ac:spMkLst>
            <pc:docMk/>
            <pc:sldMk cId="3988528380" sldId="648"/>
            <ac:spMk id="11" creationId="{00B1651B-9503-45DB-BDD3-38FEE7EC5801}"/>
          </ac:spMkLst>
        </pc:spChg>
        <pc:graphicFrameChg chg="add del">
          <ac:chgData name="Kravets, Olga" userId="c97ea085-a0ba-4659-86ff-fc6121ffdd34" providerId="ADAL" clId="{D79112D3-26ED-45E1-9B37-6A0E9815E5BF}" dt="2023-11-16T21:30:55.484" v="2874" actId="26606"/>
          <ac:graphicFrameMkLst>
            <pc:docMk/>
            <pc:sldMk cId="3988528380" sldId="648"/>
            <ac:graphicFrameMk id="24" creationId="{88A321AA-2A3E-D1FB-C5B7-ABBC830FA650}"/>
          </ac:graphicFrameMkLst>
        </pc:graphicFrameChg>
        <pc:graphicFrameChg chg="add del">
          <ac:chgData name="Kravets, Olga" userId="c97ea085-a0ba-4659-86ff-fc6121ffdd34" providerId="ADAL" clId="{D79112D3-26ED-45E1-9B37-6A0E9815E5BF}" dt="2023-11-16T21:30:58.792" v="2876" actId="26606"/>
          <ac:graphicFrameMkLst>
            <pc:docMk/>
            <pc:sldMk cId="3988528380" sldId="648"/>
            <ac:graphicFrameMk id="26" creationId="{4AF31060-AE3C-D39F-A6BB-F2307CED45E1}"/>
          </ac:graphicFrameMkLst>
        </pc:graphicFrameChg>
        <pc:graphicFrameChg chg="add del">
          <ac:chgData name="Kravets, Olga" userId="c97ea085-a0ba-4659-86ff-fc6121ffdd34" providerId="ADAL" clId="{D79112D3-26ED-45E1-9B37-6A0E9815E5BF}" dt="2023-11-16T21:31:05.168" v="2878" actId="26606"/>
          <ac:graphicFrameMkLst>
            <pc:docMk/>
            <pc:sldMk cId="3988528380" sldId="648"/>
            <ac:graphicFrameMk id="28" creationId="{59A24B96-4258-57C8-46C1-74BE2178C46A}"/>
          </ac:graphicFrameMkLst>
        </pc:graphicFrameChg>
      </pc:sldChg>
      <pc:sldChg chg="modSp mod">
        <pc:chgData name="Kravets, Olga" userId="c97ea085-a0ba-4659-86ff-fc6121ffdd34" providerId="ADAL" clId="{D79112D3-26ED-45E1-9B37-6A0E9815E5BF}" dt="2023-11-16T18:42:36.924" v="57" actId="20577"/>
        <pc:sldMkLst>
          <pc:docMk/>
          <pc:sldMk cId="187992332" sldId="657"/>
        </pc:sldMkLst>
        <pc:spChg chg="mod">
          <ac:chgData name="Kravets, Olga" userId="c97ea085-a0ba-4659-86ff-fc6121ffdd34" providerId="ADAL" clId="{D79112D3-26ED-45E1-9B37-6A0E9815E5BF}" dt="2023-11-16T18:42:36.924" v="57" actId="20577"/>
          <ac:spMkLst>
            <pc:docMk/>
            <pc:sldMk cId="187992332" sldId="657"/>
            <ac:spMk id="11" creationId="{00B1651B-9503-45DB-BDD3-38FEE7EC5801}"/>
          </ac:spMkLst>
        </pc:spChg>
      </pc:sldChg>
      <pc:sldChg chg="del">
        <pc:chgData name="Kravets, Olga" userId="c97ea085-a0ba-4659-86ff-fc6121ffdd34" providerId="ADAL" clId="{D79112D3-26ED-45E1-9B37-6A0E9815E5BF}" dt="2023-11-16T19:37:48.527" v="2187" actId="2696"/>
        <pc:sldMkLst>
          <pc:docMk/>
          <pc:sldMk cId="1062343843" sldId="659"/>
        </pc:sldMkLst>
      </pc:sldChg>
      <pc:sldChg chg="del">
        <pc:chgData name="Kravets, Olga" userId="c97ea085-a0ba-4659-86ff-fc6121ffdd34" providerId="ADAL" clId="{D79112D3-26ED-45E1-9B37-6A0E9815E5BF}" dt="2023-11-16T19:37:57.316" v="2188" actId="2696"/>
        <pc:sldMkLst>
          <pc:docMk/>
          <pc:sldMk cId="1598684633" sldId="664"/>
        </pc:sldMkLst>
      </pc:sldChg>
      <pc:sldChg chg="modSp mod">
        <pc:chgData name="Kravets, Olga" userId="c97ea085-a0ba-4659-86ff-fc6121ffdd34" providerId="ADAL" clId="{D79112D3-26ED-45E1-9B37-6A0E9815E5BF}" dt="2023-11-16T19:40:13.033" v="2223" actId="20577"/>
        <pc:sldMkLst>
          <pc:docMk/>
          <pc:sldMk cId="982406323" sldId="665"/>
        </pc:sldMkLst>
        <pc:spChg chg="mod">
          <ac:chgData name="Kravets, Olga" userId="c97ea085-a0ba-4659-86ff-fc6121ffdd34" providerId="ADAL" clId="{D79112D3-26ED-45E1-9B37-6A0E9815E5BF}" dt="2023-11-16T19:40:13.033" v="2223" actId="20577"/>
          <ac:spMkLst>
            <pc:docMk/>
            <pc:sldMk cId="982406323" sldId="665"/>
            <ac:spMk id="3" creationId="{AB4B6F6C-9822-4917-A051-9DEE31E84310}"/>
          </ac:spMkLst>
        </pc:spChg>
      </pc:sldChg>
      <pc:sldChg chg="modSp mod">
        <pc:chgData name="Kravets, Olga" userId="c97ea085-a0ba-4659-86ff-fc6121ffdd34" providerId="ADAL" clId="{D79112D3-26ED-45E1-9B37-6A0E9815E5BF}" dt="2023-11-16T21:22:51.578" v="2743" actId="20577"/>
        <pc:sldMkLst>
          <pc:docMk/>
          <pc:sldMk cId="481348570" sldId="666"/>
        </pc:sldMkLst>
        <pc:spChg chg="mod">
          <ac:chgData name="Kravets, Olga" userId="c97ea085-a0ba-4659-86ff-fc6121ffdd34" providerId="ADAL" clId="{D79112D3-26ED-45E1-9B37-6A0E9815E5BF}" dt="2023-11-16T21:22:51.578" v="2743" actId="20577"/>
          <ac:spMkLst>
            <pc:docMk/>
            <pc:sldMk cId="481348570" sldId="666"/>
            <ac:spMk id="3" creationId="{AB4B6F6C-9822-4917-A051-9DEE31E84310}"/>
          </ac:spMkLst>
        </pc:spChg>
      </pc:sldChg>
      <pc:sldChg chg="modSp mod">
        <pc:chgData name="Kravets, Olga" userId="c97ea085-a0ba-4659-86ff-fc6121ffdd34" providerId="ADAL" clId="{D79112D3-26ED-45E1-9B37-6A0E9815E5BF}" dt="2023-11-16T21:26:07.987" v="2808" actId="20577"/>
        <pc:sldMkLst>
          <pc:docMk/>
          <pc:sldMk cId="567141798" sldId="667"/>
        </pc:sldMkLst>
        <pc:spChg chg="mod">
          <ac:chgData name="Kravets, Olga" userId="c97ea085-a0ba-4659-86ff-fc6121ffdd34" providerId="ADAL" clId="{D79112D3-26ED-45E1-9B37-6A0E9815E5BF}" dt="2023-11-16T21:26:07.987" v="2808" actId="20577"/>
          <ac:spMkLst>
            <pc:docMk/>
            <pc:sldMk cId="567141798" sldId="667"/>
            <ac:spMk id="3" creationId="{AB4B6F6C-9822-4917-A051-9DEE31E84310}"/>
          </ac:spMkLst>
        </pc:spChg>
        <pc:spChg chg="mod">
          <ac:chgData name="Kravets, Olga" userId="c97ea085-a0ba-4659-86ff-fc6121ffdd34" providerId="ADAL" clId="{D79112D3-26ED-45E1-9B37-6A0E9815E5BF}" dt="2023-11-16T21:23:48.878" v="2760" actId="20577"/>
          <ac:spMkLst>
            <pc:docMk/>
            <pc:sldMk cId="567141798" sldId="667"/>
            <ac:spMk id="21" creationId="{00000000-0000-0000-0000-000000000000}"/>
          </ac:spMkLst>
        </pc:spChg>
      </pc:sldChg>
      <pc:sldChg chg="del">
        <pc:chgData name="Kravets, Olga" userId="c97ea085-a0ba-4659-86ff-fc6121ffdd34" providerId="ADAL" clId="{D79112D3-26ED-45E1-9B37-6A0E9815E5BF}" dt="2023-11-16T21:22:19.624" v="2734" actId="2696"/>
        <pc:sldMkLst>
          <pc:docMk/>
          <pc:sldMk cId="1619241595" sldId="668"/>
        </pc:sldMkLst>
      </pc:sldChg>
      <pc:sldChg chg="del">
        <pc:chgData name="Kravets, Olga" userId="c97ea085-a0ba-4659-86ff-fc6121ffdd34" providerId="ADAL" clId="{D79112D3-26ED-45E1-9B37-6A0E9815E5BF}" dt="2023-11-16T21:22:10.639" v="2733" actId="2696"/>
        <pc:sldMkLst>
          <pc:docMk/>
          <pc:sldMk cId="3391596173" sldId="670"/>
        </pc:sldMkLst>
      </pc:sldChg>
      <pc:sldChg chg="modSp mod">
        <pc:chgData name="Kravets, Olga" userId="c97ea085-a0ba-4659-86ff-fc6121ffdd34" providerId="ADAL" clId="{D79112D3-26ED-45E1-9B37-6A0E9815E5BF}" dt="2023-11-16T21:22:24.472" v="2735" actId="20577"/>
        <pc:sldMkLst>
          <pc:docMk/>
          <pc:sldMk cId="1759706170" sldId="672"/>
        </pc:sldMkLst>
        <pc:spChg chg="mod">
          <ac:chgData name="Kravets, Olga" userId="c97ea085-a0ba-4659-86ff-fc6121ffdd34" providerId="ADAL" clId="{D79112D3-26ED-45E1-9B37-6A0E9815E5BF}" dt="2023-11-16T21:22:24.472" v="2735" actId="20577"/>
          <ac:spMkLst>
            <pc:docMk/>
            <pc:sldMk cId="1759706170" sldId="672"/>
            <ac:spMk id="21" creationId="{00000000-0000-0000-0000-000000000000}"/>
          </ac:spMkLst>
        </pc:spChg>
      </pc:sldChg>
      <pc:sldChg chg="modSp mod">
        <pc:chgData name="Kravets, Olga" userId="c97ea085-a0ba-4659-86ff-fc6121ffdd34" providerId="ADAL" clId="{D79112D3-26ED-45E1-9B37-6A0E9815E5BF}" dt="2023-11-16T19:08:15.247" v="1490" actId="20577"/>
        <pc:sldMkLst>
          <pc:docMk/>
          <pc:sldMk cId="321772084" sldId="677"/>
        </pc:sldMkLst>
        <pc:spChg chg="mod">
          <ac:chgData name="Kravets, Olga" userId="c97ea085-a0ba-4659-86ff-fc6121ffdd34" providerId="ADAL" clId="{D79112D3-26ED-45E1-9B37-6A0E9815E5BF}" dt="2023-11-16T19:08:15.247" v="1490" actId="20577"/>
          <ac:spMkLst>
            <pc:docMk/>
            <pc:sldMk cId="321772084" sldId="677"/>
            <ac:spMk id="6" creationId="{477FAE28-6D52-4836-AE99-ABC2C0A078E8}"/>
          </ac:spMkLst>
        </pc:spChg>
        <pc:spChg chg="mod">
          <ac:chgData name="Kravets, Olga" userId="c97ea085-a0ba-4659-86ff-fc6121ffdd34" providerId="ADAL" clId="{D79112D3-26ED-45E1-9B37-6A0E9815E5BF}" dt="2023-11-16T19:05:35.660" v="1387"/>
          <ac:spMkLst>
            <pc:docMk/>
            <pc:sldMk cId="321772084" sldId="677"/>
            <ac:spMk id="21" creationId="{00000000-0000-0000-0000-000000000000}"/>
          </ac:spMkLst>
        </pc:spChg>
      </pc:sldChg>
      <pc:sldChg chg="del">
        <pc:chgData name="Kravets, Olga" userId="c97ea085-a0ba-4659-86ff-fc6121ffdd34" providerId="ADAL" clId="{D79112D3-26ED-45E1-9B37-6A0E9815E5BF}" dt="2023-11-16T19:37:46.086" v="2186" actId="2696"/>
        <pc:sldMkLst>
          <pc:docMk/>
          <pc:sldMk cId="2850634398" sldId="686"/>
        </pc:sldMkLst>
      </pc:sldChg>
      <pc:sldChg chg="addSp delSp modSp mod modClrScheme chgLayout">
        <pc:chgData name="Kravets, Olga" userId="c97ea085-a0ba-4659-86ff-fc6121ffdd34" providerId="ADAL" clId="{D79112D3-26ED-45E1-9B37-6A0E9815E5BF}" dt="2023-11-16T18:52:34.994" v="528" actId="20577"/>
        <pc:sldMkLst>
          <pc:docMk/>
          <pc:sldMk cId="3637714736" sldId="688"/>
        </pc:sldMkLst>
        <pc:spChg chg="add del mod ord">
          <ac:chgData name="Kravets, Olga" userId="c97ea085-a0ba-4659-86ff-fc6121ffdd34" providerId="ADAL" clId="{D79112D3-26ED-45E1-9B37-6A0E9815E5BF}" dt="2023-11-16T18:49:58.164" v="442" actId="21"/>
          <ac:spMkLst>
            <pc:docMk/>
            <pc:sldMk cId="3637714736" sldId="688"/>
            <ac:spMk id="3" creationId="{C8B47649-B828-F87F-828D-84AD7D4B1BD5}"/>
          </ac:spMkLst>
        </pc:spChg>
        <pc:spChg chg="add mod ord">
          <ac:chgData name="Kravets, Olga" userId="c97ea085-a0ba-4659-86ff-fc6121ffdd34" providerId="ADAL" clId="{D79112D3-26ED-45E1-9B37-6A0E9815E5BF}" dt="2023-11-16T18:52:34.994" v="528" actId="20577"/>
          <ac:spMkLst>
            <pc:docMk/>
            <pc:sldMk cId="3637714736" sldId="688"/>
            <ac:spMk id="5" creationId="{22427F22-FC9B-2D76-026E-A0ED1EDEE92B}"/>
          </ac:spMkLst>
        </pc:spChg>
        <pc:spChg chg="del">
          <ac:chgData name="Kravets, Olga" userId="c97ea085-a0ba-4659-86ff-fc6121ffdd34" providerId="ADAL" clId="{D79112D3-26ED-45E1-9B37-6A0E9815E5BF}" dt="2023-11-16T18:49:34.040" v="440" actId="21"/>
          <ac:spMkLst>
            <pc:docMk/>
            <pc:sldMk cId="3637714736" sldId="688"/>
            <ac:spMk id="6" creationId="{D471F111-B3D8-5E48-08AA-EA3335C93B62}"/>
          </ac:spMkLst>
        </pc:spChg>
        <pc:spChg chg="mod">
          <ac:chgData name="Kravets, Olga" userId="c97ea085-a0ba-4659-86ff-fc6121ffdd34" providerId="ADAL" clId="{D79112D3-26ED-45E1-9B37-6A0E9815E5BF}" dt="2023-11-16T18:49:12.737" v="437" actId="20577"/>
          <ac:spMkLst>
            <pc:docMk/>
            <pc:sldMk cId="3637714736" sldId="688"/>
            <ac:spMk id="21" creationId="{00000000-0000-0000-0000-000000000000}"/>
          </ac:spMkLst>
        </pc:spChg>
        <pc:graphicFrameChg chg="del">
          <ac:chgData name="Kravets, Olga" userId="c97ea085-a0ba-4659-86ff-fc6121ffdd34" providerId="ADAL" clId="{D79112D3-26ED-45E1-9B37-6A0E9815E5BF}" dt="2023-11-16T18:49:19.615" v="438" actId="21"/>
          <ac:graphicFrameMkLst>
            <pc:docMk/>
            <pc:sldMk cId="3637714736" sldId="688"/>
            <ac:graphicFrameMk id="2" creationId="{0B2121E2-C0F7-47AE-8493-AB89D318BECA}"/>
          </ac:graphicFrameMkLst>
        </pc:graphicFrameChg>
        <pc:graphicFrameChg chg="del">
          <ac:chgData name="Kravets, Olga" userId="c97ea085-a0ba-4659-86ff-fc6121ffdd34" providerId="ADAL" clId="{D79112D3-26ED-45E1-9B37-6A0E9815E5BF}" dt="2023-11-16T18:49:26.088" v="439" actId="21"/>
          <ac:graphicFrameMkLst>
            <pc:docMk/>
            <pc:sldMk cId="3637714736" sldId="688"/>
            <ac:graphicFrameMk id="4" creationId="{7FD618DC-E0D1-0333-219F-67452980A87A}"/>
          </ac:graphicFrameMkLst>
        </pc:graphicFrameChg>
      </pc:sldChg>
      <pc:sldChg chg="modSp del mod">
        <pc:chgData name="Kravets, Olga" userId="c97ea085-a0ba-4659-86ff-fc6121ffdd34" providerId="ADAL" clId="{D79112D3-26ED-45E1-9B37-6A0E9815E5BF}" dt="2023-11-16T19:05:15.070" v="1384" actId="2696"/>
        <pc:sldMkLst>
          <pc:docMk/>
          <pc:sldMk cId="3058073767" sldId="690"/>
        </pc:sldMkLst>
        <pc:spChg chg="mod">
          <ac:chgData name="Kravets, Olga" userId="c97ea085-a0ba-4659-86ff-fc6121ffdd34" providerId="ADAL" clId="{D79112D3-26ED-45E1-9B37-6A0E9815E5BF}" dt="2023-11-16T19:02:35.552" v="1293" actId="20577"/>
          <ac:spMkLst>
            <pc:docMk/>
            <pc:sldMk cId="3058073767" sldId="690"/>
            <ac:spMk id="11" creationId="{00B1651B-9503-45DB-BDD3-38FEE7EC5801}"/>
          </ac:spMkLst>
        </pc:spChg>
        <pc:spChg chg="mod">
          <ac:chgData name="Kravets, Olga" userId="c97ea085-a0ba-4659-86ff-fc6121ffdd34" providerId="ADAL" clId="{D79112D3-26ED-45E1-9B37-6A0E9815E5BF}" dt="2023-11-16T18:59:52.990" v="1139"/>
          <ac:spMkLst>
            <pc:docMk/>
            <pc:sldMk cId="3058073767" sldId="690"/>
            <ac:spMk id="21" creationId="{00000000-0000-0000-0000-000000000000}"/>
          </ac:spMkLst>
        </pc:spChg>
      </pc:sldChg>
      <pc:sldChg chg="modSp mod">
        <pc:chgData name="Kravets, Olga" userId="c97ea085-a0ba-4659-86ff-fc6121ffdd34" providerId="ADAL" clId="{D79112D3-26ED-45E1-9B37-6A0E9815E5BF}" dt="2023-11-17T23:07:27.731" v="2941" actId="20577"/>
        <pc:sldMkLst>
          <pc:docMk/>
          <pc:sldMk cId="3299221565" sldId="692"/>
        </pc:sldMkLst>
        <pc:spChg chg="mod">
          <ac:chgData name="Kravets, Olga" userId="c97ea085-a0ba-4659-86ff-fc6121ffdd34" providerId="ADAL" clId="{D79112D3-26ED-45E1-9B37-6A0E9815E5BF}" dt="2023-11-17T23:07:27.731" v="2941" actId="20577"/>
          <ac:spMkLst>
            <pc:docMk/>
            <pc:sldMk cId="3299221565" sldId="692"/>
            <ac:spMk id="3" creationId="{AB4B6F6C-9822-4917-A051-9DEE31E84310}"/>
          </ac:spMkLst>
        </pc:spChg>
      </pc:sldChg>
      <pc:sldChg chg="modSp mod">
        <pc:chgData name="Kravets, Olga" userId="c97ea085-a0ba-4659-86ff-fc6121ffdd34" providerId="ADAL" clId="{D79112D3-26ED-45E1-9B37-6A0E9815E5BF}" dt="2023-11-16T18:40:55.799" v="28" actId="20577"/>
        <pc:sldMkLst>
          <pc:docMk/>
          <pc:sldMk cId="2700971472" sldId="693"/>
        </pc:sldMkLst>
        <pc:spChg chg="mod">
          <ac:chgData name="Kravets, Olga" userId="c97ea085-a0ba-4659-86ff-fc6121ffdd34" providerId="ADAL" clId="{D79112D3-26ED-45E1-9B37-6A0E9815E5BF}" dt="2023-11-16T18:40:45.409" v="16" actId="20577"/>
          <ac:spMkLst>
            <pc:docMk/>
            <pc:sldMk cId="2700971472" sldId="693"/>
            <ac:spMk id="3" creationId="{00000000-0000-0000-0000-000000000000}"/>
          </ac:spMkLst>
        </pc:spChg>
        <pc:spChg chg="mod">
          <ac:chgData name="Kravets, Olga" userId="c97ea085-a0ba-4659-86ff-fc6121ffdd34" providerId="ADAL" clId="{D79112D3-26ED-45E1-9B37-6A0E9815E5BF}" dt="2023-11-16T18:40:55.799" v="28" actId="20577"/>
          <ac:spMkLst>
            <pc:docMk/>
            <pc:sldMk cId="2700971472" sldId="693"/>
            <ac:spMk id="6" creationId="{00000000-0000-0000-0000-000000000000}"/>
          </ac:spMkLst>
        </pc:spChg>
      </pc:sldChg>
      <pc:sldChg chg="modSp mod">
        <pc:chgData name="Kravets, Olga" userId="c97ea085-a0ba-4659-86ff-fc6121ffdd34" providerId="ADAL" clId="{D79112D3-26ED-45E1-9B37-6A0E9815E5BF}" dt="2023-11-16T21:30:24.074" v="2872" actId="20577"/>
        <pc:sldMkLst>
          <pc:docMk/>
          <pc:sldMk cId="727950582" sldId="698"/>
        </pc:sldMkLst>
        <pc:spChg chg="mod">
          <ac:chgData name="Kravets, Olga" userId="c97ea085-a0ba-4659-86ff-fc6121ffdd34" providerId="ADAL" clId="{D79112D3-26ED-45E1-9B37-6A0E9815E5BF}" dt="2023-11-16T21:30:24.074" v="2872" actId="20577"/>
          <ac:spMkLst>
            <pc:docMk/>
            <pc:sldMk cId="727950582" sldId="698"/>
            <ac:spMk id="6" creationId="{477FAE28-6D52-4836-AE99-ABC2C0A078E8}"/>
          </ac:spMkLst>
        </pc:spChg>
        <pc:spChg chg="mod">
          <ac:chgData name="Kravets, Olga" userId="c97ea085-a0ba-4659-86ff-fc6121ffdd34" providerId="ADAL" clId="{D79112D3-26ED-45E1-9B37-6A0E9815E5BF}" dt="2023-11-16T18:43:35.159" v="77" actId="20577"/>
          <ac:spMkLst>
            <pc:docMk/>
            <pc:sldMk cId="727950582" sldId="698"/>
            <ac:spMk id="21" creationId="{00000000-0000-0000-0000-000000000000}"/>
          </ac:spMkLst>
        </pc:spChg>
      </pc:sldChg>
      <pc:sldChg chg="modSp del mod">
        <pc:chgData name="Kravets, Olga" userId="c97ea085-a0ba-4659-86ff-fc6121ffdd34" providerId="ADAL" clId="{D79112D3-26ED-45E1-9B37-6A0E9815E5BF}" dt="2023-11-16T19:37:40.749" v="2185" actId="2696"/>
        <pc:sldMkLst>
          <pc:docMk/>
          <pc:sldMk cId="2761168294" sldId="699"/>
        </pc:sldMkLst>
        <pc:spChg chg="mod">
          <ac:chgData name="Kravets, Olga" userId="c97ea085-a0ba-4659-86ff-fc6121ffdd34" providerId="ADAL" clId="{D79112D3-26ED-45E1-9B37-6A0E9815E5BF}" dt="2023-11-16T19:35:03.318" v="2042"/>
          <ac:spMkLst>
            <pc:docMk/>
            <pc:sldMk cId="2761168294" sldId="699"/>
            <ac:spMk id="6" creationId="{477FAE28-6D52-4836-AE99-ABC2C0A078E8}"/>
          </ac:spMkLst>
        </pc:spChg>
        <pc:spChg chg="mod">
          <ac:chgData name="Kravets, Olga" userId="c97ea085-a0ba-4659-86ff-fc6121ffdd34" providerId="ADAL" clId="{D79112D3-26ED-45E1-9B37-6A0E9815E5BF}" dt="2023-11-16T19:17:33.281" v="1993"/>
          <ac:spMkLst>
            <pc:docMk/>
            <pc:sldMk cId="2761168294" sldId="699"/>
            <ac:spMk id="21" creationId="{00000000-0000-0000-0000-000000000000}"/>
          </ac:spMkLst>
        </pc:spChg>
      </pc:sldChg>
      <pc:sldChg chg="del">
        <pc:chgData name="Kravets, Olga" userId="c97ea085-a0ba-4659-86ff-fc6121ffdd34" providerId="ADAL" clId="{D79112D3-26ED-45E1-9B37-6A0E9815E5BF}" dt="2023-11-16T19:38:42.648" v="2221" actId="2696"/>
        <pc:sldMkLst>
          <pc:docMk/>
          <pc:sldMk cId="1748452131" sldId="700"/>
        </pc:sldMkLst>
      </pc:sldChg>
      <pc:sldChg chg="del">
        <pc:chgData name="Kravets, Olga" userId="c97ea085-a0ba-4659-86ff-fc6121ffdd34" providerId="ADAL" clId="{D79112D3-26ED-45E1-9B37-6A0E9815E5BF}" dt="2023-11-16T21:21:47.885" v="2731" actId="2696"/>
        <pc:sldMkLst>
          <pc:docMk/>
          <pc:sldMk cId="4290649894" sldId="707"/>
        </pc:sldMkLst>
      </pc:sldChg>
      <pc:sldChg chg="modSp mod">
        <pc:chgData name="Kravets, Olga" userId="c97ea085-a0ba-4659-86ff-fc6121ffdd34" providerId="ADAL" clId="{D79112D3-26ED-45E1-9B37-6A0E9815E5BF}" dt="2023-11-16T18:48:58.192" v="431" actId="255"/>
        <pc:sldMkLst>
          <pc:docMk/>
          <pc:sldMk cId="1648499259" sldId="712"/>
        </pc:sldMkLst>
        <pc:spChg chg="mod">
          <ac:chgData name="Kravets, Olga" userId="c97ea085-a0ba-4659-86ff-fc6121ffdd34" providerId="ADAL" clId="{D79112D3-26ED-45E1-9B37-6A0E9815E5BF}" dt="2023-11-16T18:48:58.192" v="431" actId="255"/>
          <ac:spMkLst>
            <pc:docMk/>
            <pc:sldMk cId="1648499259" sldId="712"/>
            <ac:spMk id="6" creationId="{477FAE28-6D52-4836-AE99-ABC2C0A078E8}"/>
          </ac:spMkLst>
        </pc:spChg>
        <pc:spChg chg="mod">
          <ac:chgData name="Kravets, Olga" userId="c97ea085-a0ba-4659-86ff-fc6121ffdd34" providerId="ADAL" clId="{D79112D3-26ED-45E1-9B37-6A0E9815E5BF}" dt="2023-11-16T18:46:55.659" v="388"/>
          <ac:spMkLst>
            <pc:docMk/>
            <pc:sldMk cId="1648499259" sldId="712"/>
            <ac:spMk id="21" creationId="{00000000-0000-0000-0000-000000000000}"/>
          </ac:spMkLst>
        </pc:spChg>
      </pc:sldChg>
      <pc:sldChg chg="modSp mod">
        <pc:chgData name="Kravets, Olga" userId="c97ea085-a0ba-4659-86ff-fc6121ffdd34" providerId="ADAL" clId="{D79112D3-26ED-45E1-9B37-6A0E9815E5BF}" dt="2023-11-16T18:58:03.088" v="1062" actId="20577"/>
        <pc:sldMkLst>
          <pc:docMk/>
          <pc:sldMk cId="4066696813" sldId="713"/>
        </pc:sldMkLst>
        <pc:spChg chg="mod">
          <ac:chgData name="Kravets, Olga" userId="c97ea085-a0ba-4659-86ff-fc6121ffdd34" providerId="ADAL" clId="{D79112D3-26ED-45E1-9B37-6A0E9815E5BF}" dt="2023-11-16T18:58:03.088" v="1062" actId="20577"/>
          <ac:spMkLst>
            <pc:docMk/>
            <pc:sldMk cId="4066696813" sldId="713"/>
            <ac:spMk id="6" creationId="{477FAE28-6D52-4836-AE99-ABC2C0A078E8}"/>
          </ac:spMkLst>
        </pc:spChg>
        <pc:spChg chg="mod">
          <ac:chgData name="Kravets, Olga" userId="c97ea085-a0ba-4659-86ff-fc6121ffdd34" providerId="ADAL" clId="{D79112D3-26ED-45E1-9B37-6A0E9815E5BF}" dt="2023-11-16T18:52:51.173" v="529"/>
          <ac:spMkLst>
            <pc:docMk/>
            <pc:sldMk cId="4066696813" sldId="713"/>
            <ac:spMk id="21" creationId="{00000000-0000-0000-0000-000000000000}"/>
          </ac:spMkLst>
        </pc:spChg>
      </pc:sldChg>
      <pc:sldChg chg="modSp del mod">
        <pc:chgData name="Kravets, Olga" userId="c97ea085-a0ba-4659-86ff-fc6121ffdd34" providerId="ADAL" clId="{D79112D3-26ED-45E1-9B37-6A0E9815E5BF}" dt="2023-11-16T21:21:51.677" v="2732" actId="2696"/>
        <pc:sldMkLst>
          <pc:docMk/>
          <pc:sldMk cId="3014310333" sldId="717"/>
        </pc:sldMkLst>
        <pc:spChg chg="mod">
          <ac:chgData name="Kravets, Olga" userId="c97ea085-a0ba-4659-86ff-fc6121ffdd34" providerId="ADAL" clId="{D79112D3-26ED-45E1-9B37-6A0E9815E5BF}" dt="2023-11-16T20:15:49.184" v="2589" actId="20577"/>
          <ac:spMkLst>
            <pc:docMk/>
            <pc:sldMk cId="3014310333" sldId="717"/>
            <ac:spMk id="3" creationId="{AB4B6F6C-9822-4917-A051-9DEE31E84310}"/>
          </ac:spMkLst>
        </pc:spChg>
        <pc:spChg chg="mod">
          <ac:chgData name="Kravets, Olga" userId="c97ea085-a0ba-4659-86ff-fc6121ffdd34" providerId="ADAL" clId="{D79112D3-26ED-45E1-9B37-6A0E9815E5BF}" dt="2023-11-16T20:14:25.919" v="2415" actId="20577"/>
          <ac:spMkLst>
            <pc:docMk/>
            <pc:sldMk cId="3014310333" sldId="717"/>
            <ac:spMk id="21" creationId="{00000000-0000-0000-0000-000000000000}"/>
          </ac:spMkLst>
        </pc:spChg>
      </pc:sldChg>
      <pc:sldChg chg="modSp del mod">
        <pc:chgData name="Kravets, Olga" userId="c97ea085-a0ba-4659-86ff-fc6121ffdd34" providerId="ADAL" clId="{D79112D3-26ED-45E1-9B37-6A0E9815E5BF}" dt="2023-11-16T20:20:03.552" v="2730" actId="2696"/>
        <pc:sldMkLst>
          <pc:docMk/>
          <pc:sldMk cId="1565144918" sldId="718"/>
        </pc:sldMkLst>
        <pc:spChg chg="mod">
          <ac:chgData name="Kravets, Olga" userId="c97ea085-a0ba-4659-86ff-fc6121ffdd34" providerId="ADAL" clId="{D79112D3-26ED-45E1-9B37-6A0E9815E5BF}" dt="2023-11-16T20:17:27.041" v="2728" actId="20577"/>
          <ac:spMkLst>
            <pc:docMk/>
            <pc:sldMk cId="1565144918" sldId="718"/>
            <ac:spMk id="3" creationId="{AB4B6F6C-9822-4917-A051-9DEE31E84310}"/>
          </ac:spMkLst>
        </pc:spChg>
        <pc:spChg chg="mod">
          <ac:chgData name="Kravets, Olga" userId="c97ea085-a0ba-4659-86ff-fc6121ffdd34" providerId="ADAL" clId="{D79112D3-26ED-45E1-9B37-6A0E9815E5BF}" dt="2023-11-16T20:16:39.566" v="2649" actId="20577"/>
          <ac:spMkLst>
            <pc:docMk/>
            <pc:sldMk cId="1565144918" sldId="718"/>
            <ac:spMk id="21" creationId="{00000000-0000-0000-0000-000000000000}"/>
          </ac:spMkLst>
        </pc:spChg>
      </pc:sldChg>
      <pc:sldChg chg="del">
        <pc:chgData name="Kravets, Olga" userId="c97ea085-a0ba-4659-86ff-fc6121ffdd34" providerId="ADAL" clId="{D79112D3-26ED-45E1-9B37-6A0E9815E5BF}" dt="2023-11-16T20:19:06.070" v="2729" actId="2696"/>
        <pc:sldMkLst>
          <pc:docMk/>
          <pc:sldMk cId="195089937" sldId="726"/>
        </pc:sldMkLst>
      </pc:sldChg>
      <pc:sldChg chg="del">
        <pc:chgData name="Kravets, Olga" userId="c97ea085-a0ba-4659-86ff-fc6121ffdd34" providerId="ADAL" clId="{D79112D3-26ED-45E1-9B37-6A0E9815E5BF}" dt="2023-11-16T21:29:43.112" v="2837" actId="2696"/>
        <pc:sldMkLst>
          <pc:docMk/>
          <pc:sldMk cId="1768715358" sldId="730"/>
        </pc:sldMkLst>
      </pc:sldChg>
      <pc:sldChg chg="modSp mod">
        <pc:chgData name="Kravets, Olga" userId="c97ea085-a0ba-4659-86ff-fc6121ffdd34" providerId="ADAL" clId="{D79112D3-26ED-45E1-9B37-6A0E9815E5BF}" dt="2023-11-16T19:04:23.341" v="1367" actId="20577"/>
        <pc:sldMkLst>
          <pc:docMk/>
          <pc:sldMk cId="1738721178" sldId="731"/>
        </pc:sldMkLst>
        <pc:spChg chg="mod">
          <ac:chgData name="Kravets, Olga" userId="c97ea085-a0ba-4659-86ff-fc6121ffdd34" providerId="ADAL" clId="{D79112D3-26ED-45E1-9B37-6A0E9815E5BF}" dt="2023-11-16T19:04:23.341" v="1367" actId="20577"/>
          <ac:spMkLst>
            <pc:docMk/>
            <pc:sldMk cId="1738721178" sldId="731"/>
            <ac:spMk id="6" creationId="{477FAE28-6D52-4836-AE99-ABC2C0A078E8}"/>
          </ac:spMkLst>
        </pc:spChg>
        <pc:spChg chg="mod">
          <ac:chgData name="Kravets, Olga" userId="c97ea085-a0ba-4659-86ff-fc6121ffdd34" providerId="ADAL" clId="{D79112D3-26ED-45E1-9B37-6A0E9815E5BF}" dt="2023-11-16T19:02:40.665" v="1294"/>
          <ac:spMkLst>
            <pc:docMk/>
            <pc:sldMk cId="1738721178" sldId="731"/>
            <ac:spMk id="21" creationId="{00000000-0000-0000-0000-000000000000}"/>
          </ac:spMkLst>
        </pc:spChg>
      </pc:sldChg>
      <pc:sldChg chg="modSp add del mod">
        <pc:chgData name="Kravets, Olga" userId="c97ea085-a0ba-4659-86ff-fc6121ffdd34" providerId="ADAL" clId="{D79112D3-26ED-45E1-9B37-6A0E9815E5BF}" dt="2023-11-20T02:17:47.341" v="3002" actId="2696"/>
        <pc:sldMkLst>
          <pc:docMk/>
          <pc:sldMk cId="1206575106" sldId="732"/>
        </pc:sldMkLst>
        <pc:spChg chg="mod">
          <ac:chgData name="Kravets, Olga" userId="c97ea085-a0ba-4659-86ff-fc6121ffdd34" providerId="ADAL" clId="{D79112D3-26ED-45E1-9B37-6A0E9815E5BF}" dt="2023-11-16T18:58:50.355" v="1137" actId="20577"/>
          <ac:spMkLst>
            <pc:docMk/>
            <pc:sldMk cId="1206575106" sldId="732"/>
            <ac:spMk id="6" creationId="{477FAE28-6D52-4836-AE99-ABC2C0A078E8}"/>
          </ac:spMkLst>
        </pc:spChg>
      </pc:sldChg>
      <pc:sldChg chg="add">
        <pc:chgData name="Kravets, Olga" userId="c97ea085-a0ba-4659-86ff-fc6121ffdd34" providerId="ADAL" clId="{D79112D3-26ED-45E1-9B37-6A0E9815E5BF}" dt="2023-11-16T18:59:02.968" v="1138" actId="2890"/>
        <pc:sldMkLst>
          <pc:docMk/>
          <pc:sldMk cId="3187312695" sldId="733"/>
        </pc:sldMkLst>
      </pc:sldChg>
      <pc:sldChg chg="modSp add mod">
        <pc:chgData name="Kravets, Olga" userId="c97ea085-a0ba-4659-86ff-fc6121ffdd34" providerId="ADAL" clId="{D79112D3-26ED-45E1-9B37-6A0E9815E5BF}" dt="2023-11-16T19:05:23.002" v="1386" actId="20577"/>
        <pc:sldMkLst>
          <pc:docMk/>
          <pc:sldMk cId="1887686892" sldId="734"/>
        </pc:sldMkLst>
        <pc:spChg chg="mod">
          <ac:chgData name="Kravets, Olga" userId="c97ea085-a0ba-4659-86ff-fc6121ffdd34" providerId="ADAL" clId="{D79112D3-26ED-45E1-9B37-6A0E9815E5BF}" dt="2023-11-16T19:05:23.002" v="1386" actId="20577"/>
          <ac:spMkLst>
            <pc:docMk/>
            <pc:sldMk cId="1887686892" sldId="734"/>
            <ac:spMk id="6" creationId="{477FAE28-6D52-4836-AE99-ABC2C0A078E8}"/>
          </ac:spMkLst>
        </pc:spChg>
      </pc:sldChg>
      <pc:sldChg chg="modSp add mod">
        <pc:chgData name="Kravets, Olga" userId="c97ea085-a0ba-4659-86ff-fc6121ffdd34" providerId="ADAL" clId="{D79112D3-26ED-45E1-9B37-6A0E9815E5BF}" dt="2023-11-16T19:08:19.464" v="1491" actId="20577"/>
        <pc:sldMkLst>
          <pc:docMk/>
          <pc:sldMk cId="2771816332" sldId="735"/>
        </pc:sldMkLst>
        <pc:spChg chg="mod">
          <ac:chgData name="Kravets, Olga" userId="c97ea085-a0ba-4659-86ff-fc6121ffdd34" providerId="ADAL" clId="{D79112D3-26ED-45E1-9B37-6A0E9815E5BF}" dt="2023-11-16T19:08:19.464" v="1491" actId="20577"/>
          <ac:spMkLst>
            <pc:docMk/>
            <pc:sldMk cId="2771816332" sldId="735"/>
            <ac:spMk id="6" creationId="{477FAE28-6D52-4836-AE99-ABC2C0A078E8}"/>
          </ac:spMkLst>
        </pc:spChg>
      </pc:sldChg>
      <pc:sldChg chg="addSp delSp modSp add mod">
        <pc:chgData name="Kravets, Olga" userId="c97ea085-a0ba-4659-86ff-fc6121ffdd34" providerId="ADAL" clId="{D79112D3-26ED-45E1-9B37-6A0E9815E5BF}" dt="2023-11-16T19:37:06.477" v="2184" actId="114"/>
        <pc:sldMkLst>
          <pc:docMk/>
          <pc:sldMk cId="1853154772" sldId="736"/>
        </pc:sldMkLst>
        <pc:spChg chg="add del mod">
          <ac:chgData name="Kravets, Olga" userId="c97ea085-a0ba-4659-86ff-fc6121ffdd34" providerId="ADAL" clId="{D79112D3-26ED-45E1-9B37-6A0E9815E5BF}" dt="2023-11-16T19:16:24.451" v="1989" actId="21"/>
          <ac:spMkLst>
            <pc:docMk/>
            <pc:sldMk cId="1853154772" sldId="736"/>
            <ac:spMk id="6" creationId="{477FAE28-6D52-4836-AE99-ABC2C0A078E8}"/>
          </ac:spMkLst>
        </pc:spChg>
        <pc:graphicFrameChg chg="add del mod">
          <ac:chgData name="Kravets, Olga" userId="c97ea085-a0ba-4659-86ff-fc6121ffdd34" providerId="ADAL" clId="{D79112D3-26ED-45E1-9B37-6A0E9815E5BF}" dt="2023-11-16T19:12:47.323" v="1951" actId="12084"/>
          <ac:graphicFrameMkLst>
            <pc:docMk/>
            <pc:sldMk cId="1853154772" sldId="736"/>
            <ac:graphicFrameMk id="2" creationId="{31150917-FAF4-C6B6-64B6-1987A1B935C8}"/>
          </ac:graphicFrameMkLst>
        </pc:graphicFrameChg>
        <pc:graphicFrameChg chg="add mod modGraphic">
          <ac:chgData name="Kravets, Olga" userId="c97ea085-a0ba-4659-86ff-fc6121ffdd34" providerId="ADAL" clId="{D79112D3-26ED-45E1-9B37-6A0E9815E5BF}" dt="2023-11-16T19:37:06.477" v="2184" actId="114"/>
          <ac:graphicFrameMkLst>
            <pc:docMk/>
            <pc:sldMk cId="1853154772" sldId="736"/>
            <ac:graphicFrameMk id="3" creationId="{ED5A27B5-45A3-1F66-0011-BCE750F275D2}"/>
          </ac:graphicFrameMkLst>
        </pc:graphicFrameChg>
      </pc:sldChg>
      <pc:sldChg chg="modSp add mod">
        <pc:chgData name="Kravets, Olga" userId="c97ea085-a0ba-4659-86ff-fc6121ffdd34" providerId="ADAL" clId="{D79112D3-26ED-45E1-9B37-6A0E9815E5BF}" dt="2023-11-16T21:28:14.073" v="2836" actId="5793"/>
        <pc:sldMkLst>
          <pc:docMk/>
          <pc:sldMk cId="2278618396" sldId="737"/>
        </pc:sldMkLst>
        <pc:spChg chg="mod">
          <ac:chgData name="Kravets, Olga" userId="c97ea085-a0ba-4659-86ff-fc6121ffdd34" providerId="ADAL" clId="{D79112D3-26ED-45E1-9B37-6A0E9815E5BF}" dt="2023-11-16T21:28:14.073" v="2836" actId="5793"/>
          <ac:spMkLst>
            <pc:docMk/>
            <pc:sldMk cId="2278618396" sldId="737"/>
            <ac:spMk id="3" creationId="{AB4B6F6C-9822-4917-A051-9DEE31E84310}"/>
          </ac:spMkLst>
        </pc:spChg>
      </pc:sldChg>
      <pc:sldChg chg="new del">
        <pc:chgData name="Kravets, Olga" userId="c97ea085-a0ba-4659-86ff-fc6121ffdd34" providerId="ADAL" clId="{D79112D3-26ED-45E1-9B37-6A0E9815E5BF}" dt="2023-11-17T23:07:45.180" v="2944" actId="2696"/>
        <pc:sldMkLst>
          <pc:docMk/>
          <pc:sldMk cId="1092868414" sldId="738"/>
        </pc:sldMkLst>
      </pc:sldChg>
      <pc:sldChg chg="modSp add mod">
        <pc:chgData name="Kravets, Olga" userId="c97ea085-a0ba-4659-86ff-fc6121ffdd34" providerId="ADAL" clId="{D79112D3-26ED-45E1-9B37-6A0E9815E5BF}" dt="2023-11-17T23:28:24.396" v="2983" actId="27636"/>
        <pc:sldMkLst>
          <pc:docMk/>
          <pc:sldMk cId="3473128877" sldId="738"/>
        </pc:sldMkLst>
        <pc:spChg chg="mod">
          <ac:chgData name="Kravets, Olga" userId="c97ea085-a0ba-4659-86ff-fc6121ffdd34" providerId="ADAL" clId="{D79112D3-26ED-45E1-9B37-6A0E9815E5BF}" dt="2023-11-17T23:28:24.396" v="2983" actId="27636"/>
          <ac:spMkLst>
            <pc:docMk/>
            <pc:sldMk cId="3473128877" sldId="738"/>
            <ac:spMk id="3" creationId="{AB4B6F6C-9822-4917-A051-9DEE31E84310}"/>
          </ac:spMkLst>
        </pc:spChg>
        <pc:spChg chg="mod">
          <ac:chgData name="Kravets, Olga" userId="c97ea085-a0ba-4659-86ff-fc6121ffdd34" providerId="ADAL" clId="{D79112D3-26ED-45E1-9B37-6A0E9815E5BF}" dt="2023-11-17T23:07:59.947" v="2967" actId="20577"/>
          <ac:spMkLst>
            <pc:docMk/>
            <pc:sldMk cId="3473128877" sldId="738"/>
            <ac:spMk id="21" creationId="{00000000-0000-0000-0000-000000000000}"/>
          </ac:spMkLst>
        </pc:spChg>
      </pc:sldChg>
      <pc:sldChg chg="new del">
        <pc:chgData name="Kravets, Olga" userId="c97ea085-a0ba-4659-86ff-fc6121ffdd34" providerId="ADAL" clId="{D79112D3-26ED-45E1-9B37-6A0E9815E5BF}" dt="2023-11-17T23:07:47.852" v="2945" actId="2696"/>
        <pc:sldMkLst>
          <pc:docMk/>
          <pc:sldMk cId="1680064832" sldId="73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169920" cy="481727"/>
          </a:xfrm>
          <a:prstGeom prst="rect">
            <a:avLst/>
          </a:prstGeom>
        </p:spPr>
        <p:txBody>
          <a:bodyPr vert="horz" lIns="97426" tIns="48713" rIns="97426" bIns="48713" rtlCol="0"/>
          <a:lstStyle>
            <a:lvl1pPr algn="l">
              <a:defRPr sz="1300"/>
            </a:lvl1pPr>
          </a:lstStyle>
          <a:p>
            <a:endParaRPr lang="en-US"/>
          </a:p>
        </p:txBody>
      </p:sp>
      <p:sp>
        <p:nvSpPr>
          <p:cNvPr id="3" name="Date Placeholder 2"/>
          <p:cNvSpPr>
            <a:spLocks noGrp="1"/>
          </p:cNvSpPr>
          <p:nvPr>
            <p:ph type="dt" sz="quarter" idx="1"/>
          </p:nvPr>
        </p:nvSpPr>
        <p:spPr>
          <a:xfrm>
            <a:off x="4143590" y="0"/>
            <a:ext cx="3169920" cy="481727"/>
          </a:xfrm>
          <a:prstGeom prst="rect">
            <a:avLst/>
          </a:prstGeom>
        </p:spPr>
        <p:txBody>
          <a:bodyPr vert="horz" lIns="97426" tIns="48713" rIns="97426" bIns="48713" rtlCol="0"/>
          <a:lstStyle>
            <a:lvl1pPr algn="r">
              <a:defRPr sz="1300"/>
            </a:lvl1pPr>
          </a:lstStyle>
          <a:p>
            <a:fld id="{1F11649D-7942-6D44-A605-D8AD3FFC4148}" type="datetimeFigureOut">
              <a:rPr lang="en-US" smtClean="0"/>
              <a:t>11/20/2023</a:t>
            </a:fld>
            <a:endParaRPr lang="en-US"/>
          </a:p>
        </p:txBody>
      </p:sp>
      <p:sp>
        <p:nvSpPr>
          <p:cNvPr id="4" name="Footer Placeholder 3"/>
          <p:cNvSpPr>
            <a:spLocks noGrp="1"/>
          </p:cNvSpPr>
          <p:nvPr>
            <p:ph type="ftr" sz="quarter" idx="2"/>
          </p:nvPr>
        </p:nvSpPr>
        <p:spPr>
          <a:xfrm>
            <a:off x="3" y="9119480"/>
            <a:ext cx="3169920" cy="481726"/>
          </a:xfrm>
          <a:prstGeom prst="rect">
            <a:avLst/>
          </a:prstGeom>
        </p:spPr>
        <p:txBody>
          <a:bodyPr vert="horz" lIns="97426" tIns="48713" rIns="97426" bIns="48713" rtlCol="0" anchor="b"/>
          <a:lstStyle>
            <a:lvl1pPr algn="l">
              <a:defRPr sz="1300"/>
            </a:lvl1pPr>
          </a:lstStyle>
          <a:p>
            <a:endParaRPr lang="en-US"/>
          </a:p>
        </p:txBody>
      </p:sp>
      <p:sp>
        <p:nvSpPr>
          <p:cNvPr id="5" name="Slide Number Placeholder 4"/>
          <p:cNvSpPr>
            <a:spLocks noGrp="1"/>
          </p:cNvSpPr>
          <p:nvPr>
            <p:ph type="sldNum" sz="quarter" idx="3"/>
          </p:nvPr>
        </p:nvSpPr>
        <p:spPr>
          <a:xfrm>
            <a:off x="4143590" y="9119480"/>
            <a:ext cx="3169920" cy="481726"/>
          </a:xfrm>
          <a:prstGeom prst="rect">
            <a:avLst/>
          </a:prstGeom>
        </p:spPr>
        <p:txBody>
          <a:bodyPr vert="horz" lIns="97426" tIns="48713" rIns="97426" bIns="48713" rtlCol="0" anchor="b"/>
          <a:lstStyle>
            <a:lvl1pPr algn="r">
              <a:defRPr sz="1300"/>
            </a:lvl1pPr>
          </a:lstStyle>
          <a:p>
            <a:fld id="{D47A84F7-ED2F-6A49-BFA4-C158FEEE1215}" type="slidenum">
              <a:rPr lang="en-US" smtClean="0"/>
              <a:t>‹#›</a:t>
            </a:fld>
            <a:endParaRPr lang="en-US"/>
          </a:p>
        </p:txBody>
      </p:sp>
    </p:spTree>
    <p:extLst>
      <p:ext uri="{BB962C8B-B14F-4D97-AF65-F5344CB8AC3E}">
        <p14:creationId xmlns:p14="http://schemas.microsoft.com/office/powerpoint/2010/main" val="14692620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169920" cy="480060"/>
          </a:xfrm>
          <a:prstGeom prst="rect">
            <a:avLst/>
          </a:prstGeom>
        </p:spPr>
        <p:txBody>
          <a:bodyPr vert="horz" lIns="97426" tIns="48713" rIns="97426" bIns="48713" rtlCol="0"/>
          <a:lstStyle>
            <a:lvl1pPr algn="l">
              <a:defRPr sz="1300"/>
            </a:lvl1pPr>
          </a:lstStyle>
          <a:p>
            <a:endParaRPr lang="en-US"/>
          </a:p>
        </p:txBody>
      </p:sp>
      <p:sp>
        <p:nvSpPr>
          <p:cNvPr id="3" name="Date Placeholder 2"/>
          <p:cNvSpPr>
            <a:spLocks noGrp="1"/>
          </p:cNvSpPr>
          <p:nvPr>
            <p:ph type="dt" idx="1"/>
          </p:nvPr>
        </p:nvSpPr>
        <p:spPr>
          <a:xfrm>
            <a:off x="4143590" y="0"/>
            <a:ext cx="3169920" cy="480060"/>
          </a:xfrm>
          <a:prstGeom prst="rect">
            <a:avLst/>
          </a:prstGeom>
        </p:spPr>
        <p:txBody>
          <a:bodyPr vert="horz" lIns="97426" tIns="48713" rIns="97426" bIns="48713" rtlCol="0"/>
          <a:lstStyle>
            <a:lvl1pPr algn="r">
              <a:defRPr sz="1300"/>
            </a:lvl1pPr>
          </a:lstStyle>
          <a:p>
            <a:fld id="{2585A59D-70F8-D247-82DD-BA5A6D366B3E}" type="datetimeFigureOut">
              <a:rPr lang="en-US" smtClean="0"/>
              <a:t>11/20/2023</a:t>
            </a:fld>
            <a:endParaRPr lang="en-US"/>
          </a:p>
        </p:txBody>
      </p:sp>
      <p:sp>
        <p:nvSpPr>
          <p:cNvPr id="4" name="Slide Image Placeholder 3"/>
          <p:cNvSpPr>
            <a:spLocks noGrp="1" noRot="1" noChangeAspect="1"/>
          </p:cNvSpPr>
          <p:nvPr>
            <p:ph type="sldImg" idx="2"/>
          </p:nvPr>
        </p:nvSpPr>
        <p:spPr>
          <a:xfrm>
            <a:off x="936625" y="719138"/>
            <a:ext cx="5441950" cy="3600450"/>
          </a:xfrm>
          <a:prstGeom prst="rect">
            <a:avLst/>
          </a:prstGeom>
          <a:noFill/>
          <a:ln w="12700">
            <a:solidFill>
              <a:prstClr val="black"/>
            </a:solidFill>
          </a:ln>
        </p:spPr>
        <p:txBody>
          <a:bodyPr vert="horz" lIns="97426" tIns="48713" rIns="97426" bIns="48713" rtlCol="0" anchor="ctr"/>
          <a:lstStyle/>
          <a:p>
            <a:endParaRPr lang="en-US"/>
          </a:p>
        </p:txBody>
      </p:sp>
      <p:sp>
        <p:nvSpPr>
          <p:cNvPr id="5" name="Notes Placeholder 4"/>
          <p:cNvSpPr>
            <a:spLocks noGrp="1"/>
          </p:cNvSpPr>
          <p:nvPr>
            <p:ph type="body" sz="quarter" idx="3"/>
          </p:nvPr>
        </p:nvSpPr>
        <p:spPr>
          <a:xfrm>
            <a:off x="731521" y="4560570"/>
            <a:ext cx="5852160" cy="4320540"/>
          </a:xfrm>
          <a:prstGeom prst="rect">
            <a:avLst/>
          </a:prstGeom>
        </p:spPr>
        <p:txBody>
          <a:bodyPr vert="horz" lIns="97426" tIns="48713" rIns="97426" bIns="4871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9119474"/>
            <a:ext cx="3169920" cy="480060"/>
          </a:xfrm>
          <a:prstGeom prst="rect">
            <a:avLst/>
          </a:prstGeom>
        </p:spPr>
        <p:txBody>
          <a:bodyPr vert="horz" lIns="97426" tIns="48713" rIns="97426" bIns="48713" rtlCol="0" anchor="b"/>
          <a:lstStyle>
            <a:lvl1pPr algn="l">
              <a:defRPr sz="1300"/>
            </a:lvl1pPr>
          </a:lstStyle>
          <a:p>
            <a:endParaRPr lang="en-US"/>
          </a:p>
        </p:txBody>
      </p:sp>
      <p:sp>
        <p:nvSpPr>
          <p:cNvPr id="7" name="Slide Number Placeholder 6"/>
          <p:cNvSpPr>
            <a:spLocks noGrp="1"/>
          </p:cNvSpPr>
          <p:nvPr>
            <p:ph type="sldNum" sz="quarter" idx="5"/>
          </p:nvPr>
        </p:nvSpPr>
        <p:spPr>
          <a:xfrm>
            <a:off x="4143590" y="9119474"/>
            <a:ext cx="3169920" cy="480060"/>
          </a:xfrm>
          <a:prstGeom prst="rect">
            <a:avLst/>
          </a:prstGeom>
        </p:spPr>
        <p:txBody>
          <a:bodyPr vert="horz" lIns="97426" tIns="48713" rIns="97426" bIns="48713" rtlCol="0" anchor="b"/>
          <a:lstStyle>
            <a:lvl1pPr algn="r">
              <a:defRPr sz="1300"/>
            </a:lvl1pPr>
          </a:lstStyle>
          <a:p>
            <a:fld id="{BFA35223-E47F-1946-8A6D-4B121950ACDE}" type="slidenum">
              <a:rPr lang="en-US" smtClean="0"/>
              <a:t>‹#›</a:t>
            </a:fld>
            <a:endParaRPr lang="en-US"/>
          </a:p>
        </p:txBody>
      </p:sp>
    </p:spTree>
    <p:extLst>
      <p:ext uri="{BB962C8B-B14F-4D97-AF65-F5344CB8AC3E}">
        <p14:creationId xmlns:p14="http://schemas.microsoft.com/office/powerpoint/2010/main" val="391965266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9CDDB67-6EF7-4AE2-A03A-9180A20934EF}" type="slidenum">
              <a:rPr lang="en-US" smtClean="0"/>
              <a:t>1</a:t>
            </a:fld>
            <a:endParaRPr lang="en-US"/>
          </a:p>
        </p:txBody>
      </p:sp>
    </p:spTree>
    <p:extLst>
      <p:ext uri="{BB962C8B-B14F-4D97-AF65-F5344CB8AC3E}">
        <p14:creationId xmlns:p14="http://schemas.microsoft.com/office/powerpoint/2010/main" val="21817696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FA35223-E47F-1946-8A6D-4B121950ACDE}" type="slidenum">
              <a:rPr lang="en-US" smtClean="0"/>
              <a:t>16</a:t>
            </a:fld>
            <a:endParaRPr lang="en-US"/>
          </a:p>
        </p:txBody>
      </p:sp>
    </p:spTree>
    <p:extLst>
      <p:ext uri="{BB962C8B-B14F-4D97-AF65-F5344CB8AC3E}">
        <p14:creationId xmlns:p14="http://schemas.microsoft.com/office/powerpoint/2010/main" val="2801132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t>Switch to DHHS after this slide</a:t>
            </a:r>
          </a:p>
          <a:p>
            <a:endParaRPr lang="en-US"/>
          </a:p>
        </p:txBody>
      </p:sp>
      <p:sp>
        <p:nvSpPr>
          <p:cNvPr id="4" name="Slide Number Placeholder 3"/>
          <p:cNvSpPr>
            <a:spLocks noGrp="1"/>
          </p:cNvSpPr>
          <p:nvPr>
            <p:ph type="sldNum" sz="quarter" idx="5"/>
          </p:nvPr>
        </p:nvSpPr>
        <p:spPr/>
        <p:txBody>
          <a:bodyPr/>
          <a:lstStyle/>
          <a:p>
            <a:fld id="{BFA35223-E47F-1946-8A6D-4B121950ACDE}" type="slidenum">
              <a:rPr lang="en-US" smtClean="0"/>
              <a:t>4</a:t>
            </a:fld>
            <a:endParaRPr lang="en-US"/>
          </a:p>
        </p:txBody>
      </p:sp>
    </p:spTree>
    <p:extLst>
      <p:ext uri="{BB962C8B-B14F-4D97-AF65-F5344CB8AC3E}">
        <p14:creationId xmlns:p14="http://schemas.microsoft.com/office/powerpoint/2010/main" val="1740489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t>Switch to DHHS on this slide</a:t>
            </a:r>
          </a:p>
          <a:p>
            <a:endParaRPr lang="en-US"/>
          </a:p>
        </p:txBody>
      </p:sp>
      <p:sp>
        <p:nvSpPr>
          <p:cNvPr id="4" name="Slide Number Placeholder 3"/>
          <p:cNvSpPr>
            <a:spLocks noGrp="1"/>
          </p:cNvSpPr>
          <p:nvPr>
            <p:ph type="sldNum" sz="quarter" idx="5"/>
          </p:nvPr>
        </p:nvSpPr>
        <p:spPr/>
        <p:txBody>
          <a:bodyPr/>
          <a:lstStyle/>
          <a:p>
            <a:fld id="{BFA35223-E47F-1946-8A6D-4B121950ACDE}" type="slidenum">
              <a:rPr lang="en-US" smtClean="0"/>
              <a:t>5</a:t>
            </a:fld>
            <a:endParaRPr lang="en-US"/>
          </a:p>
        </p:txBody>
      </p:sp>
    </p:spTree>
    <p:extLst>
      <p:ext uri="{BB962C8B-B14F-4D97-AF65-F5344CB8AC3E}">
        <p14:creationId xmlns:p14="http://schemas.microsoft.com/office/powerpoint/2010/main" val="2470371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t>Switch to DHHS on this slide</a:t>
            </a:r>
          </a:p>
          <a:p>
            <a:endParaRPr lang="en-US"/>
          </a:p>
        </p:txBody>
      </p:sp>
      <p:sp>
        <p:nvSpPr>
          <p:cNvPr id="4" name="Slide Number Placeholder 3"/>
          <p:cNvSpPr>
            <a:spLocks noGrp="1"/>
          </p:cNvSpPr>
          <p:nvPr>
            <p:ph type="sldNum" sz="quarter" idx="5"/>
          </p:nvPr>
        </p:nvSpPr>
        <p:spPr/>
        <p:txBody>
          <a:bodyPr/>
          <a:lstStyle/>
          <a:p>
            <a:fld id="{BFA35223-E47F-1946-8A6D-4B121950ACDE}" type="slidenum">
              <a:rPr lang="en-US" smtClean="0"/>
              <a:t>6</a:t>
            </a:fld>
            <a:endParaRPr lang="en-US"/>
          </a:p>
        </p:txBody>
      </p:sp>
    </p:spTree>
    <p:extLst>
      <p:ext uri="{BB962C8B-B14F-4D97-AF65-F5344CB8AC3E}">
        <p14:creationId xmlns:p14="http://schemas.microsoft.com/office/powerpoint/2010/main" val="40787279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t>Switch to DHHS on this slide</a:t>
            </a:r>
          </a:p>
          <a:p>
            <a:endParaRPr lang="en-US"/>
          </a:p>
        </p:txBody>
      </p:sp>
      <p:sp>
        <p:nvSpPr>
          <p:cNvPr id="4" name="Slide Number Placeholder 3"/>
          <p:cNvSpPr>
            <a:spLocks noGrp="1"/>
          </p:cNvSpPr>
          <p:nvPr>
            <p:ph type="sldNum" sz="quarter" idx="5"/>
          </p:nvPr>
        </p:nvSpPr>
        <p:spPr/>
        <p:txBody>
          <a:bodyPr/>
          <a:lstStyle/>
          <a:p>
            <a:fld id="{BFA35223-E47F-1946-8A6D-4B121950ACDE}" type="slidenum">
              <a:rPr lang="en-US" smtClean="0"/>
              <a:t>8</a:t>
            </a:fld>
            <a:endParaRPr lang="en-US"/>
          </a:p>
        </p:txBody>
      </p:sp>
    </p:spTree>
    <p:extLst>
      <p:ext uri="{BB962C8B-B14F-4D97-AF65-F5344CB8AC3E}">
        <p14:creationId xmlns:p14="http://schemas.microsoft.com/office/powerpoint/2010/main" val="26139041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t>Switch to DHHS on this slide</a:t>
            </a:r>
          </a:p>
          <a:p>
            <a:endParaRPr lang="en-US"/>
          </a:p>
        </p:txBody>
      </p:sp>
      <p:sp>
        <p:nvSpPr>
          <p:cNvPr id="4" name="Slide Number Placeholder 3"/>
          <p:cNvSpPr>
            <a:spLocks noGrp="1"/>
          </p:cNvSpPr>
          <p:nvPr>
            <p:ph type="sldNum" sz="quarter" idx="5"/>
          </p:nvPr>
        </p:nvSpPr>
        <p:spPr/>
        <p:txBody>
          <a:bodyPr/>
          <a:lstStyle/>
          <a:p>
            <a:fld id="{BFA35223-E47F-1946-8A6D-4B121950ACDE}" type="slidenum">
              <a:rPr lang="en-US" smtClean="0"/>
              <a:t>9</a:t>
            </a:fld>
            <a:endParaRPr lang="en-US"/>
          </a:p>
        </p:txBody>
      </p:sp>
    </p:spTree>
    <p:extLst>
      <p:ext uri="{BB962C8B-B14F-4D97-AF65-F5344CB8AC3E}">
        <p14:creationId xmlns:p14="http://schemas.microsoft.com/office/powerpoint/2010/main" val="13071145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t>Switch to DHHS on this slide</a:t>
            </a:r>
          </a:p>
          <a:p>
            <a:endParaRPr lang="en-US"/>
          </a:p>
        </p:txBody>
      </p:sp>
      <p:sp>
        <p:nvSpPr>
          <p:cNvPr id="4" name="Slide Number Placeholder 3"/>
          <p:cNvSpPr>
            <a:spLocks noGrp="1"/>
          </p:cNvSpPr>
          <p:nvPr>
            <p:ph type="sldNum" sz="quarter" idx="5"/>
          </p:nvPr>
        </p:nvSpPr>
        <p:spPr/>
        <p:txBody>
          <a:bodyPr/>
          <a:lstStyle/>
          <a:p>
            <a:fld id="{BFA35223-E47F-1946-8A6D-4B121950ACDE}" type="slidenum">
              <a:rPr lang="en-US" smtClean="0"/>
              <a:t>10</a:t>
            </a:fld>
            <a:endParaRPr lang="en-US"/>
          </a:p>
        </p:txBody>
      </p:sp>
    </p:spTree>
    <p:extLst>
      <p:ext uri="{BB962C8B-B14F-4D97-AF65-F5344CB8AC3E}">
        <p14:creationId xmlns:p14="http://schemas.microsoft.com/office/powerpoint/2010/main" val="3363501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t>Switch to DHHS on this slide</a:t>
            </a:r>
          </a:p>
          <a:p>
            <a:endParaRPr lang="en-US"/>
          </a:p>
        </p:txBody>
      </p:sp>
      <p:sp>
        <p:nvSpPr>
          <p:cNvPr id="4" name="Slide Number Placeholder 3"/>
          <p:cNvSpPr>
            <a:spLocks noGrp="1"/>
          </p:cNvSpPr>
          <p:nvPr>
            <p:ph type="sldNum" sz="quarter" idx="5"/>
          </p:nvPr>
        </p:nvSpPr>
        <p:spPr/>
        <p:txBody>
          <a:bodyPr/>
          <a:lstStyle/>
          <a:p>
            <a:fld id="{BFA35223-E47F-1946-8A6D-4B121950ACDE}" type="slidenum">
              <a:rPr lang="en-US" smtClean="0"/>
              <a:t>11</a:t>
            </a:fld>
            <a:endParaRPr lang="en-US"/>
          </a:p>
        </p:txBody>
      </p:sp>
    </p:spTree>
    <p:extLst>
      <p:ext uri="{BB962C8B-B14F-4D97-AF65-F5344CB8AC3E}">
        <p14:creationId xmlns:p14="http://schemas.microsoft.com/office/powerpoint/2010/main" val="36019977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t>Switch to Rafael on this slide</a:t>
            </a:r>
          </a:p>
          <a:p>
            <a:endParaRPr lang="en-US"/>
          </a:p>
        </p:txBody>
      </p:sp>
      <p:sp>
        <p:nvSpPr>
          <p:cNvPr id="4" name="Slide Number Placeholder 3"/>
          <p:cNvSpPr>
            <a:spLocks noGrp="1"/>
          </p:cNvSpPr>
          <p:nvPr>
            <p:ph type="sldNum" sz="quarter" idx="5"/>
          </p:nvPr>
        </p:nvSpPr>
        <p:spPr/>
        <p:txBody>
          <a:bodyPr/>
          <a:lstStyle/>
          <a:p>
            <a:fld id="{BFA35223-E47F-1946-8A6D-4B121950ACDE}" type="slidenum">
              <a:rPr lang="en-US" smtClean="0"/>
              <a:t>15</a:t>
            </a:fld>
            <a:endParaRPr lang="en-US"/>
          </a:p>
        </p:txBody>
      </p:sp>
    </p:spTree>
    <p:extLst>
      <p:ext uri="{BB962C8B-B14F-4D97-AF65-F5344CB8AC3E}">
        <p14:creationId xmlns:p14="http://schemas.microsoft.com/office/powerpoint/2010/main" val="4142884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CB65D-67DA-4CD4-BBBF-A8F065A4146C}"/>
              </a:ext>
            </a:extLst>
          </p:cNvPr>
          <p:cNvSpPr>
            <a:spLocks noGrp="1"/>
          </p:cNvSpPr>
          <p:nvPr>
            <p:ph type="ctrTitle"/>
          </p:nvPr>
        </p:nvSpPr>
        <p:spPr>
          <a:xfrm>
            <a:off x="971550" y="841772"/>
            <a:ext cx="5829300" cy="1790700"/>
          </a:xfrm>
        </p:spPr>
        <p:txBody>
          <a:bodyPr anchor="b"/>
          <a:lstStyle>
            <a:lvl1pPr algn="ctr">
              <a:defRPr sz="3825"/>
            </a:lvl1pPr>
          </a:lstStyle>
          <a:p>
            <a:r>
              <a:rPr lang="en-US"/>
              <a:t>Click to edit Master title style</a:t>
            </a:r>
          </a:p>
        </p:txBody>
      </p:sp>
      <p:sp>
        <p:nvSpPr>
          <p:cNvPr id="3" name="Subtitle 2">
            <a:extLst>
              <a:ext uri="{FF2B5EF4-FFF2-40B4-BE49-F238E27FC236}">
                <a16:creationId xmlns:a16="http://schemas.microsoft.com/office/drawing/2014/main" id="{2A21596B-CFF5-4C3E-8D79-8EE1F285432B}"/>
              </a:ext>
            </a:extLst>
          </p:cNvPr>
          <p:cNvSpPr>
            <a:spLocks noGrp="1"/>
          </p:cNvSpPr>
          <p:nvPr>
            <p:ph type="subTitle" idx="1"/>
          </p:nvPr>
        </p:nvSpPr>
        <p:spPr>
          <a:xfrm>
            <a:off x="971550" y="2701528"/>
            <a:ext cx="5829300" cy="1241822"/>
          </a:xfrm>
        </p:spPr>
        <p:txBody>
          <a:bodyPr/>
          <a:lstStyle>
            <a:lvl1pPr marL="0" indent="0" algn="ctr">
              <a:buNone/>
              <a:defRPr sz="1530"/>
            </a:lvl1pPr>
            <a:lvl2pPr marL="291465" indent="0" algn="ctr">
              <a:buNone/>
              <a:defRPr sz="1275"/>
            </a:lvl2pPr>
            <a:lvl3pPr marL="582930" indent="0" algn="ctr">
              <a:buNone/>
              <a:defRPr sz="1148"/>
            </a:lvl3pPr>
            <a:lvl4pPr marL="874395" indent="0" algn="ctr">
              <a:buNone/>
              <a:defRPr sz="1020"/>
            </a:lvl4pPr>
            <a:lvl5pPr marL="1165860" indent="0" algn="ctr">
              <a:buNone/>
              <a:defRPr sz="1020"/>
            </a:lvl5pPr>
            <a:lvl6pPr marL="1457325" indent="0" algn="ctr">
              <a:buNone/>
              <a:defRPr sz="1020"/>
            </a:lvl6pPr>
            <a:lvl7pPr marL="1748790" indent="0" algn="ctr">
              <a:buNone/>
              <a:defRPr sz="1020"/>
            </a:lvl7pPr>
            <a:lvl8pPr marL="2040255" indent="0" algn="ctr">
              <a:buNone/>
              <a:defRPr sz="1020"/>
            </a:lvl8pPr>
            <a:lvl9pPr marL="2331720" indent="0" algn="ctr">
              <a:buNone/>
              <a:defRPr sz="1020"/>
            </a:lvl9pPr>
          </a:lstStyle>
          <a:p>
            <a:r>
              <a:rPr lang="en-US"/>
              <a:t>Click to edit Master subtitle style</a:t>
            </a:r>
          </a:p>
        </p:txBody>
      </p:sp>
      <p:sp>
        <p:nvSpPr>
          <p:cNvPr id="4" name="Date Placeholder 3">
            <a:extLst>
              <a:ext uri="{FF2B5EF4-FFF2-40B4-BE49-F238E27FC236}">
                <a16:creationId xmlns:a16="http://schemas.microsoft.com/office/drawing/2014/main" id="{05F02745-8C69-4AA6-9D90-06691B476F5E}"/>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F9ED826-EAFC-4A88-9957-E16CD90A1B39}"/>
              </a:ext>
            </a:extLst>
          </p:cNvPr>
          <p:cNvSpPr>
            <a:spLocks noGrp="1"/>
          </p:cNvSpPr>
          <p:nvPr>
            <p:ph type="ftr" sz="quarter" idx="11"/>
          </p:nvPr>
        </p:nvSpPr>
        <p:spPr/>
        <p:txBody>
          <a:bodyPr/>
          <a:lstStyle/>
          <a:p>
            <a:r>
              <a:rPr lang="en-US"/>
              <a:t>FY21 Operating Budget Forum</a:t>
            </a:r>
          </a:p>
        </p:txBody>
      </p:sp>
      <p:sp>
        <p:nvSpPr>
          <p:cNvPr id="6" name="Slide Number Placeholder 5">
            <a:extLst>
              <a:ext uri="{FF2B5EF4-FFF2-40B4-BE49-F238E27FC236}">
                <a16:creationId xmlns:a16="http://schemas.microsoft.com/office/drawing/2014/main" id="{19E6E5CE-8064-4996-AADC-70F0B85781AA}"/>
              </a:ext>
            </a:extLst>
          </p:cNvPr>
          <p:cNvSpPr>
            <a:spLocks noGrp="1"/>
          </p:cNvSpPr>
          <p:nvPr>
            <p:ph type="sldNum" sz="quarter" idx="12"/>
          </p:nvPr>
        </p:nvSpPr>
        <p:spPr/>
        <p:txBody>
          <a:bodyPr/>
          <a:lstStyle/>
          <a:p>
            <a:fld id="{D54A55BF-8F0A-4A50-B8F4-E25F20C77787}" type="slidenum">
              <a:rPr lang="en-US" smtClean="0"/>
              <a:t>‹#›</a:t>
            </a:fld>
            <a:endParaRPr lang="en-US"/>
          </a:p>
        </p:txBody>
      </p:sp>
    </p:spTree>
    <p:extLst>
      <p:ext uri="{BB962C8B-B14F-4D97-AF65-F5344CB8AC3E}">
        <p14:creationId xmlns:p14="http://schemas.microsoft.com/office/powerpoint/2010/main" val="4165624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AFB5C-2362-48FB-86C5-98B5D90D50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96F1A09-FFE1-49F1-8FBA-08F6CF28EE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9DFE7A-3EB6-4AD9-8D1C-EBB68AFA19B2}"/>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3479C71D-B923-41C2-B0C7-F7F5C5DACFFD}"/>
              </a:ext>
            </a:extLst>
          </p:cNvPr>
          <p:cNvSpPr>
            <a:spLocks noGrp="1"/>
          </p:cNvSpPr>
          <p:nvPr>
            <p:ph type="ftr" sz="quarter" idx="11"/>
          </p:nvPr>
        </p:nvSpPr>
        <p:spPr/>
        <p:txBody>
          <a:bodyPr/>
          <a:lstStyle/>
          <a:p>
            <a:r>
              <a:rPr lang="en-US"/>
              <a:t>FY21 Operating Budget Forum</a:t>
            </a:r>
          </a:p>
        </p:txBody>
      </p:sp>
      <p:sp>
        <p:nvSpPr>
          <p:cNvPr id="6" name="Slide Number Placeholder 5">
            <a:extLst>
              <a:ext uri="{FF2B5EF4-FFF2-40B4-BE49-F238E27FC236}">
                <a16:creationId xmlns:a16="http://schemas.microsoft.com/office/drawing/2014/main" id="{0F71C0ED-FF85-42BD-A118-DBE265DF7837}"/>
              </a:ext>
            </a:extLst>
          </p:cNvPr>
          <p:cNvSpPr>
            <a:spLocks noGrp="1"/>
          </p:cNvSpPr>
          <p:nvPr>
            <p:ph type="sldNum" sz="quarter" idx="12"/>
          </p:nvPr>
        </p:nvSpPr>
        <p:spPr/>
        <p:txBody>
          <a:bodyPr/>
          <a:lstStyle/>
          <a:p>
            <a:fld id="{D54A55BF-8F0A-4A50-B8F4-E25F20C77787}" type="slidenum">
              <a:rPr lang="en-US" smtClean="0"/>
              <a:t>‹#›</a:t>
            </a:fld>
            <a:endParaRPr lang="en-US"/>
          </a:p>
        </p:txBody>
      </p:sp>
    </p:spTree>
    <p:extLst>
      <p:ext uri="{BB962C8B-B14F-4D97-AF65-F5344CB8AC3E}">
        <p14:creationId xmlns:p14="http://schemas.microsoft.com/office/powerpoint/2010/main" val="4278600267"/>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28644F-69FB-4D98-AF20-0F72927A7FC1}"/>
              </a:ext>
            </a:extLst>
          </p:cNvPr>
          <p:cNvSpPr>
            <a:spLocks noGrp="1"/>
          </p:cNvSpPr>
          <p:nvPr>
            <p:ph type="title" orient="vert"/>
          </p:nvPr>
        </p:nvSpPr>
        <p:spPr>
          <a:xfrm>
            <a:off x="5562124" y="273844"/>
            <a:ext cx="1675924"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2D01A71-3CF1-457E-B8CD-2DDEA0EBA2D5}"/>
              </a:ext>
            </a:extLst>
          </p:cNvPr>
          <p:cNvSpPr>
            <a:spLocks noGrp="1"/>
          </p:cNvSpPr>
          <p:nvPr>
            <p:ph type="body" orient="vert" idx="1"/>
          </p:nvPr>
        </p:nvSpPr>
        <p:spPr>
          <a:xfrm>
            <a:off x="534353" y="273844"/>
            <a:ext cx="4930616"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61BE83-B979-4072-9A27-D63564F6CF94}"/>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F8C09214-6F69-4D31-AD5E-21D3BE649560}"/>
              </a:ext>
            </a:extLst>
          </p:cNvPr>
          <p:cNvSpPr>
            <a:spLocks noGrp="1"/>
          </p:cNvSpPr>
          <p:nvPr>
            <p:ph type="ftr" sz="quarter" idx="11"/>
          </p:nvPr>
        </p:nvSpPr>
        <p:spPr/>
        <p:txBody>
          <a:bodyPr/>
          <a:lstStyle/>
          <a:p>
            <a:r>
              <a:rPr lang="en-US"/>
              <a:t>FY21 Operating Budget Forum</a:t>
            </a:r>
          </a:p>
        </p:txBody>
      </p:sp>
      <p:sp>
        <p:nvSpPr>
          <p:cNvPr id="6" name="Slide Number Placeholder 5">
            <a:extLst>
              <a:ext uri="{FF2B5EF4-FFF2-40B4-BE49-F238E27FC236}">
                <a16:creationId xmlns:a16="http://schemas.microsoft.com/office/drawing/2014/main" id="{06AE3D2D-0BC4-4BFA-AF8F-A1E36C100C5D}"/>
              </a:ext>
            </a:extLst>
          </p:cNvPr>
          <p:cNvSpPr>
            <a:spLocks noGrp="1"/>
          </p:cNvSpPr>
          <p:nvPr>
            <p:ph type="sldNum" sz="quarter" idx="12"/>
          </p:nvPr>
        </p:nvSpPr>
        <p:spPr/>
        <p:txBody>
          <a:bodyPr/>
          <a:lstStyle/>
          <a:p>
            <a:fld id="{D54A55BF-8F0A-4A50-B8F4-E25F20C77787}" type="slidenum">
              <a:rPr lang="en-US" smtClean="0"/>
              <a:t>‹#›</a:t>
            </a:fld>
            <a:endParaRPr lang="en-US"/>
          </a:p>
        </p:txBody>
      </p:sp>
    </p:spTree>
    <p:extLst>
      <p:ext uri="{BB962C8B-B14F-4D97-AF65-F5344CB8AC3E}">
        <p14:creationId xmlns:p14="http://schemas.microsoft.com/office/powerpoint/2010/main" val="3586960733"/>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ull Image without footer">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7772400" cy="5143500"/>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0" name="Footer Placeholder 3"/>
          <p:cNvSpPr>
            <a:spLocks noGrp="1"/>
          </p:cNvSpPr>
          <p:nvPr>
            <p:ph type="ftr" sz="quarter" idx="3"/>
          </p:nvPr>
        </p:nvSpPr>
        <p:spPr>
          <a:xfrm>
            <a:off x="2297873" y="4881348"/>
            <a:ext cx="3179704" cy="194274"/>
          </a:xfrm>
          <a:prstGeom prst="rect">
            <a:avLst/>
          </a:prstGeom>
        </p:spPr>
        <p:txBody>
          <a:bodyPr vert="horz" lIns="91440" tIns="45720" rIns="91440" bIns="45720" rtlCol="0" anchor="ctr"/>
          <a:lstStyle>
            <a:lvl1pPr algn="ctr">
              <a:defRPr sz="600" b="0" i="0">
                <a:solidFill>
                  <a:schemeClr val="tx1">
                    <a:alpha val="50000"/>
                  </a:schemeClr>
                </a:solidFill>
                <a:latin typeface="Lato Light" charset="0"/>
                <a:ea typeface="Lato Light" charset="0"/>
                <a:cs typeface="Lato Light" charset="0"/>
              </a:defRPr>
            </a:lvl1pPr>
          </a:lstStyle>
          <a:p>
            <a:r>
              <a:rPr lang="en-US"/>
              <a:t>FY21 Operating Budget Forum</a:t>
            </a:r>
          </a:p>
        </p:txBody>
      </p:sp>
    </p:spTree>
    <p:extLst>
      <p:ext uri="{BB962C8B-B14F-4D97-AF65-F5344CB8AC3E}">
        <p14:creationId xmlns:p14="http://schemas.microsoft.com/office/powerpoint/2010/main" val="903740502"/>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Full Blank">
    <p:spTree>
      <p:nvGrpSpPr>
        <p:cNvPr id="1" name=""/>
        <p:cNvGrpSpPr/>
        <p:nvPr/>
      </p:nvGrpSpPr>
      <p:grpSpPr>
        <a:xfrm>
          <a:off x="0" y="0"/>
          <a:ext cx="0" cy="0"/>
          <a:chOff x="0" y="0"/>
          <a:chExt cx="0" cy="0"/>
        </a:xfrm>
      </p:grpSpPr>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Tree>
    <p:extLst>
      <p:ext uri="{BB962C8B-B14F-4D97-AF65-F5344CB8AC3E}">
        <p14:creationId xmlns:p14="http://schemas.microsoft.com/office/powerpoint/2010/main" val="1026385230"/>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with all footer">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83315" y="4860098"/>
            <a:ext cx="328284"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33734286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ull Image with all footer">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3" name="Picture Placeholder 3"/>
          <p:cNvSpPr>
            <a:spLocks noGrp="1"/>
          </p:cNvSpPr>
          <p:nvPr>
            <p:ph type="pic" sz="quarter" idx="10"/>
          </p:nvPr>
        </p:nvSpPr>
        <p:spPr>
          <a:xfrm>
            <a:off x="0" y="2"/>
            <a:ext cx="7772400" cy="4844059"/>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9872310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ndex Page">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83315" y="4860098"/>
            <a:ext cx="328284"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8" name="Picture Placeholder 3"/>
          <p:cNvSpPr>
            <a:spLocks noGrp="1"/>
          </p:cNvSpPr>
          <p:nvPr>
            <p:ph type="pic" sz="quarter" idx="10"/>
          </p:nvPr>
        </p:nvSpPr>
        <p:spPr>
          <a:xfrm>
            <a:off x="835094" y="2917032"/>
            <a:ext cx="2504440" cy="1657350"/>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6" name="Picture Placeholder 3"/>
          <p:cNvSpPr>
            <a:spLocks noGrp="1"/>
          </p:cNvSpPr>
          <p:nvPr>
            <p:ph type="pic" sz="quarter" idx="14"/>
          </p:nvPr>
        </p:nvSpPr>
        <p:spPr>
          <a:xfrm>
            <a:off x="4438919" y="3038475"/>
            <a:ext cx="818246" cy="96678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7" name="Picture Placeholder 3"/>
          <p:cNvSpPr>
            <a:spLocks noGrp="1"/>
          </p:cNvSpPr>
          <p:nvPr>
            <p:ph type="pic" sz="quarter" idx="15"/>
          </p:nvPr>
        </p:nvSpPr>
        <p:spPr>
          <a:xfrm>
            <a:off x="5280929" y="3038475"/>
            <a:ext cx="818246" cy="96678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8" name="Picture Placeholder 3"/>
          <p:cNvSpPr>
            <a:spLocks noGrp="1"/>
          </p:cNvSpPr>
          <p:nvPr>
            <p:ph type="pic" sz="quarter" idx="16"/>
          </p:nvPr>
        </p:nvSpPr>
        <p:spPr>
          <a:xfrm>
            <a:off x="6123464" y="3038475"/>
            <a:ext cx="818246" cy="96678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6600383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Wide Image">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83315" y="4860098"/>
            <a:ext cx="328284"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8" name="Picture Placeholder 3"/>
          <p:cNvSpPr>
            <a:spLocks noGrp="1"/>
          </p:cNvSpPr>
          <p:nvPr>
            <p:ph type="pic" sz="quarter" idx="10"/>
          </p:nvPr>
        </p:nvSpPr>
        <p:spPr>
          <a:xfrm>
            <a:off x="0" y="2"/>
            <a:ext cx="7769219" cy="2193185"/>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2968648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Wide Image">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8" name="Picture Placeholder 3"/>
          <p:cNvSpPr>
            <a:spLocks noGrp="1"/>
          </p:cNvSpPr>
          <p:nvPr>
            <p:ph type="pic" sz="quarter" idx="10"/>
          </p:nvPr>
        </p:nvSpPr>
        <p:spPr>
          <a:xfrm>
            <a:off x="848082" y="1959769"/>
            <a:ext cx="1238727" cy="1457325"/>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9" name="Picture Placeholder 3"/>
          <p:cNvSpPr>
            <a:spLocks noGrp="1"/>
          </p:cNvSpPr>
          <p:nvPr>
            <p:ph type="pic" sz="quarter" idx="14"/>
          </p:nvPr>
        </p:nvSpPr>
        <p:spPr>
          <a:xfrm>
            <a:off x="2466846" y="1959769"/>
            <a:ext cx="1238727" cy="1457325"/>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30" name="Picture Placeholder 3"/>
          <p:cNvSpPr>
            <a:spLocks noGrp="1"/>
          </p:cNvSpPr>
          <p:nvPr>
            <p:ph type="pic" sz="quarter" idx="15"/>
          </p:nvPr>
        </p:nvSpPr>
        <p:spPr>
          <a:xfrm>
            <a:off x="4089027" y="1959769"/>
            <a:ext cx="1238727" cy="1457325"/>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31" name="Picture Placeholder 3"/>
          <p:cNvSpPr>
            <a:spLocks noGrp="1"/>
          </p:cNvSpPr>
          <p:nvPr>
            <p:ph type="pic" sz="quarter" idx="16"/>
          </p:nvPr>
        </p:nvSpPr>
        <p:spPr>
          <a:xfrm>
            <a:off x="5707791" y="1959769"/>
            <a:ext cx="1238727" cy="1457325"/>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9939676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quare Single">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0575" y="4860098"/>
            <a:ext cx="353767"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8" name="Picture Placeholder 3"/>
          <p:cNvSpPr>
            <a:spLocks noGrp="1"/>
          </p:cNvSpPr>
          <p:nvPr>
            <p:ph type="pic" sz="quarter" idx="10"/>
          </p:nvPr>
        </p:nvSpPr>
        <p:spPr>
          <a:xfrm>
            <a:off x="854252" y="1945483"/>
            <a:ext cx="1412796" cy="1662113"/>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047372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56463-4B23-4582-AB13-C7C683D369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FAFAEF-7B82-47F6-B8F6-12B5A197330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883946-2838-4D2B-8F55-7143157B514B}"/>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258144C4-61C4-4E46-B063-4CFE1B9DEC8C}"/>
              </a:ext>
            </a:extLst>
          </p:cNvPr>
          <p:cNvSpPr>
            <a:spLocks noGrp="1"/>
          </p:cNvSpPr>
          <p:nvPr>
            <p:ph type="ftr" sz="quarter" idx="11"/>
          </p:nvPr>
        </p:nvSpPr>
        <p:spPr/>
        <p:txBody>
          <a:bodyPr/>
          <a:lstStyle/>
          <a:p>
            <a:r>
              <a:rPr lang="en-US"/>
              <a:t>FY21 Operating Budget Forum</a:t>
            </a:r>
          </a:p>
        </p:txBody>
      </p:sp>
      <p:sp>
        <p:nvSpPr>
          <p:cNvPr id="6" name="Slide Number Placeholder 5">
            <a:extLst>
              <a:ext uri="{FF2B5EF4-FFF2-40B4-BE49-F238E27FC236}">
                <a16:creationId xmlns:a16="http://schemas.microsoft.com/office/drawing/2014/main" id="{1760F83B-D265-4C76-98F0-F78F11842268}"/>
              </a:ext>
            </a:extLst>
          </p:cNvPr>
          <p:cNvSpPr>
            <a:spLocks noGrp="1"/>
          </p:cNvSpPr>
          <p:nvPr>
            <p:ph type="sldNum" sz="quarter" idx="12"/>
          </p:nvPr>
        </p:nvSpPr>
        <p:spPr/>
        <p:txBody>
          <a:bodyPr/>
          <a:lstStyle/>
          <a:p>
            <a:fld id="{D54A55BF-8F0A-4A50-B8F4-E25F20C77787}" type="slidenum">
              <a:rPr lang="en-US" smtClean="0"/>
              <a:t>‹#›</a:t>
            </a:fld>
            <a:endParaRPr lang="en-US"/>
          </a:p>
        </p:txBody>
      </p:sp>
    </p:spTree>
    <p:extLst>
      <p:ext uri="{BB962C8B-B14F-4D97-AF65-F5344CB8AC3E}">
        <p14:creationId xmlns:p14="http://schemas.microsoft.com/office/powerpoint/2010/main" val="2970233198"/>
      </p:ext>
    </p:extLst>
  </p:cSld>
  <p:clrMapOvr>
    <a:masterClrMapping/>
  </p:clrMapOvr>
  <p:hf sldNum="0" hd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all Image Page">
    <p:spTree>
      <p:nvGrpSpPr>
        <p:cNvPr id="1" name=""/>
        <p:cNvGrpSpPr/>
        <p:nvPr/>
      </p:nvGrpSpPr>
      <p:grpSpPr>
        <a:xfrm>
          <a:off x="0" y="0"/>
          <a:ext cx="0" cy="0"/>
          <a:chOff x="0" y="0"/>
          <a:chExt cx="0" cy="0"/>
        </a:xfrm>
      </p:grpSpPr>
      <p:sp>
        <p:nvSpPr>
          <p:cNvPr id="18" name="Picture Placeholder 3"/>
          <p:cNvSpPr>
            <a:spLocks noGrp="1"/>
          </p:cNvSpPr>
          <p:nvPr>
            <p:ph type="pic" sz="quarter" idx="10"/>
          </p:nvPr>
        </p:nvSpPr>
        <p:spPr>
          <a:xfrm>
            <a:off x="0" y="0"/>
            <a:ext cx="2460979" cy="5143500"/>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0575" y="4860098"/>
            <a:ext cx="353767"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6159357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Wide Small Image">
    <p:spTree>
      <p:nvGrpSpPr>
        <p:cNvPr id="1" name=""/>
        <p:cNvGrpSpPr/>
        <p:nvPr/>
      </p:nvGrpSpPr>
      <p:grpSpPr>
        <a:xfrm>
          <a:off x="0" y="0"/>
          <a:ext cx="0" cy="0"/>
          <a:chOff x="0" y="0"/>
          <a:chExt cx="0" cy="0"/>
        </a:xfrm>
      </p:grpSpPr>
      <p:sp>
        <p:nvSpPr>
          <p:cNvPr id="18" name="Picture Placeholder 3"/>
          <p:cNvSpPr>
            <a:spLocks noGrp="1"/>
          </p:cNvSpPr>
          <p:nvPr>
            <p:ph type="pic" sz="quarter" idx="10"/>
          </p:nvPr>
        </p:nvSpPr>
        <p:spPr>
          <a:xfrm>
            <a:off x="852408" y="2062164"/>
            <a:ext cx="2711794" cy="779009"/>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0575" y="4860098"/>
            <a:ext cx="353767"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16713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quare Small Image">
    <p:spTree>
      <p:nvGrpSpPr>
        <p:cNvPr id="1" name=""/>
        <p:cNvGrpSpPr/>
        <p:nvPr/>
      </p:nvGrpSpPr>
      <p:grpSpPr>
        <a:xfrm>
          <a:off x="0" y="0"/>
          <a:ext cx="0" cy="0"/>
          <a:chOff x="0" y="0"/>
          <a:chExt cx="0" cy="0"/>
        </a:xfrm>
      </p:grpSpPr>
      <p:sp>
        <p:nvSpPr>
          <p:cNvPr id="18" name="Picture Placeholder 3"/>
          <p:cNvSpPr>
            <a:spLocks noGrp="1"/>
          </p:cNvSpPr>
          <p:nvPr>
            <p:ph type="pic" sz="quarter" idx="10"/>
          </p:nvPr>
        </p:nvSpPr>
        <p:spPr>
          <a:xfrm>
            <a:off x="1145620" y="2947987"/>
            <a:ext cx="1145620" cy="134778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8368026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Wide small 2">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0575" y="4860098"/>
            <a:ext cx="353767"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5" name="Picture Placeholder 3"/>
          <p:cNvSpPr>
            <a:spLocks noGrp="1"/>
          </p:cNvSpPr>
          <p:nvPr>
            <p:ph type="pic" sz="quarter" idx="10"/>
          </p:nvPr>
        </p:nvSpPr>
        <p:spPr>
          <a:xfrm>
            <a:off x="1332411" y="2112160"/>
            <a:ext cx="5013198" cy="1415184"/>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786039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all Image without footer">
    <p:spTree>
      <p:nvGrpSpPr>
        <p:cNvPr id="1" name=""/>
        <p:cNvGrpSpPr/>
        <p:nvPr/>
      </p:nvGrpSpPr>
      <p:grpSpPr>
        <a:xfrm>
          <a:off x="0" y="0"/>
          <a:ext cx="0" cy="0"/>
          <a:chOff x="0" y="0"/>
          <a:chExt cx="0" cy="0"/>
        </a:xfrm>
      </p:grpSpPr>
      <p:sp>
        <p:nvSpPr>
          <p:cNvPr id="18" name="Picture Placeholder 3"/>
          <p:cNvSpPr>
            <a:spLocks noGrp="1"/>
          </p:cNvSpPr>
          <p:nvPr>
            <p:ph type="pic" sz="quarter" idx="10"/>
          </p:nvPr>
        </p:nvSpPr>
        <p:spPr>
          <a:xfrm>
            <a:off x="0" y="0"/>
            <a:ext cx="2460979" cy="5143500"/>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Tree>
    <p:extLst>
      <p:ext uri="{BB962C8B-B14F-4D97-AF65-F5344CB8AC3E}">
        <p14:creationId xmlns:p14="http://schemas.microsoft.com/office/powerpoint/2010/main" val="17648924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 Mocup 1">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0575" y="4860098"/>
            <a:ext cx="353767"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5" name="Picture Placeholder 3"/>
          <p:cNvSpPr>
            <a:spLocks noGrp="1"/>
          </p:cNvSpPr>
          <p:nvPr>
            <p:ph type="pic" sz="quarter" idx="10"/>
          </p:nvPr>
        </p:nvSpPr>
        <p:spPr>
          <a:xfrm>
            <a:off x="1496134" y="627536"/>
            <a:ext cx="4777131" cy="2858787"/>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735065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 Small Image">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83315" y="4860098"/>
            <a:ext cx="328284"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5" name="Picture Placeholder 3"/>
          <p:cNvSpPr>
            <a:spLocks noGrp="1"/>
          </p:cNvSpPr>
          <p:nvPr>
            <p:ph type="pic" sz="quarter" idx="10"/>
          </p:nvPr>
        </p:nvSpPr>
        <p:spPr>
          <a:xfrm>
            <a:off x="3238500" y="1824039"/>
            <a:ext cx="1019904" cy="677466"/>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8" name="Picture Placeholder 3"/>
          <p:cNvSpPr>
            <a:spLocks noGrp="1"/>
          </p:cNvSpPr>
          <p:nvPr>
            <p:ph type="pic" sz="quarter" idx="14"/>
          </p:nvPr>
        </p:nvSpPr>
        <p:spPr>
          <a:xfrm>
            <a:off x="4575182" y="1824039"/>
            <a:ext cx="1019904" cy="677466"/>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6" name="Picture Placeholder 3"/>
          <p:cNvSpPr>
            <a:spLocks noGrp="1"/>
          </p:cNvSpPr>
          <p:nvPr>
            <p:ph type="pic" sz="quarter" idx="15"/>
          </p:nvPr>
        </p:nvSpPr>
        <p:spPr>
          <a:xfrm>
            <a:off x="5916134" y="1824039"/>
            <a:ext cx="1019904" cy="677466"/>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2223434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Mocup Img">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5" name="Picture Placeholder 3"/>
          <p:cNvSpPr>
            <a:spLocks noGrp="1"/>
          </p:cNvSpPr>
          <p:nvPr>
            <p:ph type="pic" sz="quarter" idx="10"/>
          </p:nvPr>
        </p:nvSpPr>
        <p:spPr>
          <a:xfrm>
            <a:off x="1045798" y="839449"/>
            <a:ext cx="2189521" cy="3726786"/>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9156642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uple Img Mockup">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5" name="Picture Placeholder 3"/>
          <p:cNvSpPr>
            <a:spLocks noGrp="1"/>
          </p:cNvSpPr>
          <p:nvPr>
            <p:ph type="pic" sz="quarter" idx="10"/>
          </p:nvPr>
        </p:nvSpPr>
        <p:spPr>
          <a:xfrm>
            <a:off x="2247712" y="2000251"/>
            <a:ext cx="1403697" cy="1647825"/>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7" name="Picture Placeholder 3"/>
          <p:cNvSpPr>
            <a:spLocks noGrp="1"/>
          </p:cNvSpPr>
          <p:nvPr>
            <p:ph type="pic" sz="quarter" idx="14"/>
          </p:nvPr>
        </p:nvSpPr>
        <p:spPr>
          <a:xfrm>
            <a:off x="2247712" y="661394"/>
            <a:ext cx="843529" cy="1337765"/>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5425375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ustom Mockup 2">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7" name="Picture Placeholder 3"/>
          <p:cNvSpPr>
            <a:spLocks noGrp="1"/>
          </p:cNvSpPr>
          <p:nvPr>
            <p:ph type="pic" sz="quarter" idx="14"/>
          </p:nvPr>
        </p:nvSpPr>
        <p:spPr>
          <a:xfrm>
            <a:off x="2581037" y="699543"/>
            <a:ext cx="3277107" cy="2607926"/>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602297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315DE-369C-4661-B0C3-67F83C86D70D}"/>
              </a:ext>
            </a:extLst>
          </p:cNvPr>
          <p:cNvSpPr>
            <a:spLocks noGrp="1"/>
          </p:cNvSpPr>
          <p:nvPr>
            <p:ph type="title"/>
          </p:nvPr>
        </p:nvSpPr>
        <p:spPr>
          <a:xfrm>
            <a:off x="530304" y="1282304"/>
            <a:ext cx="6703695" cy="2139553"/>
          </a:xfrm>
        </p:spPr>
        <p:txBody>
          <a:bodyPr anchor="b"/>
          <a:lstStyle>
            <a:lvl1pPr>
              <a:defRPr sz="3825"/>
            </a:lvl1pPr>
          </a:lstStyle>
          <a:p>
            <a:r>
              <a:rPr lang="en-US"/>
              <a:t>Click to edit Master title style</a:t>
            </a:r>
          </a:p>
        </p:txBody>
      </p:sp>
      <p:sp>
        <p:nvSpPr>
          <p:cNvPr id="3" name="Text Placeholder 2">
            <a:extLst>
              <a:ext uri="{FF2B5EF4-FFF2-40B4-BE49-F238E27FC236}">
                <a16:creationId xmlns:a16="http://schemas.microsoft.com/office/drawing/2014/main" id="{E512C159-04D3-45FF-AA2E-F9DB4BA28817}"/>
              </a:ext>
            </a:extLst>
          </p:cNvPr>
          <p:cNvSpPr>
            <a:spLocks noGrp="1"/>
          </p:cNvSpPr>
          <p:nvPr>
            <p:ph type="body" idx="1"/>
          </p:nvPr>
        </p:nvSpPr>
        <p:spPr>
          <a:xfrm>
            <a:off x="530304" y="3442098"/>
            <a:ext cx="6703695" cy="1125140"/>
          </a:xfrm>
        </p:spPr>
        <p:txBody>
          <a:bodyPr/>
          <a:lstStyle>
            <a:lvl1pPr marL="0" indent="0">
              <a:buNone/>
              <a:defRPr sz="1530">
                <a:solidFill>
                  <a:schemeClr val="tx1">
                    <a:tint val="75000"/>
                  </a:schemeClr>
                </a:solidFill>
              </a:defRPr>
            </a:lvl1pPr>
            <a:lvl2pPr marL="291465" indent="0">
              <a:buNone/>
              <a:defRPr sz="1275">
                <a:solidFill>
                  <a:schemeClr val="tx1">
                    <a:tint val="75000"/>
                  </a:schemeClr>
                </a:solidFill>
              </a:defRPr>
            </a:lvl2pPr>
            <a:lvl3pPr marL="582930" indent="0">
              <a:buNone/>
              <a:defRPr sz="1148">
                <a:solidFill>
                  <a:schemeClr val="tx1">
                    <a:tint val="75000"/>
                  </a:schemeClr>
                </a:solidFill>
              </a:defRPr>
            </a:lvl3pPr>
            <a:lvl4pPr marL="874395" indent="0">
              <a:buNone/>
              <a:defRPr sz="1020">
                <a:solidFill>
                  <a:schemeClr val="tx1">
                    <a:tint val="75000"/>
                  </a:schemeClr>
                </a:solidFill>
              </a:defRPr>
            </a:lvl4pPr>
            <a:lvl5pPr marL="1165860" indent="0">
              <a:buNone/>
              <a:defRPr sz="1020">
                <a:solidFill>
                  <a:schemeClr val="tx1">
                    <a:tint val="75000"/>
                  </a:schemeClr>
                </a:solidFill>
              </a:defRPr>
            </a:lvl5pPr>
            <a:lvl6pPr marL="1457325" indent="0">
              <a:buNone/>
              <a:defRPr sz="1020">
                <a:solidFill>
                  <a:schemeClr val="tx1">
                    <a:tint val="75000"/>
                  </a:schemeClr>
                </a:solidFill>
              </a:defRPr>
            </a:lvl6pPr>
            <a:lvl7pPr marL="1748790" indent="0">
              <a:buNone/>
              <a:defRPr sz="1020">
                <a:solidFill>
                  <a:schemeClr val="tx1">
                    <a:tint val="75000"/>
                  </a:schemeClr>
                </a:solidFill>
              </a:defRPr>
            </a:lvl7pPr>
            <a:lvl8pPr marL="2040255" indent="0">
              <a:buNone/>
              <a:defRPr sz="1020">
                <a:solidFill>
                  <a:schemeClr val="tx1">
                    <a:tint val="75000"/>
                  </a:schemeClr>
                </a:solidFill>
              </a:defRPr>
            </a:lvl8pPr>
            <a:lvl9pPr marL="2331720" indent="0">
              <a:buNone/>
              <a:defRPr sz="102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5FDC55-1DD3-4EB9-9D56-CA17A8F8ED43}"/>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D88DF68D-7660-4FD5-A1F7-5BBA18A4492C}"/>
              </a:ext>
            </a:extLst>
          </p:cNvPr>
          <p:cNvSpPr>
            <a:spLocks noGrp="1"/>
          </p:cNvSpPr>
          <p:nvPr>
            <p:ph type="ftr" sz="quarter" idx="11"/>
          </p:nvPr>
        </p:nvSpPr>
        <p:spPr/>
        <p:txBody>
          <a:bodyPr/>
          <a:lstStyle/>
          <a:p>
            <a:r>
              <a:rPr lang="en-US"/>
              <a:t>FY21 Operating Budget Forum</a:t>
            </a:r>
          </a:p>
        </p:txBody>
      </p:sp>
      <p:sp>
        <p:nvSpPr>
          <p:cNvPr id="6" name="Slide Number Placeholder 5">
            <a:extLst>
              <a:ext uri="{FF2B5EF4-FFF2-40B4-BE49-F238E27FC236}">
                <a16:creationId xmlns:a16="http://schemas.microsoft.com/office/drawing/2014/main" id="{693E92F1-5871-4FB0-9E5A-22FF96E99039}"/>
              </a:ext>
            </a:extLst>
          </p:cNvPr>
          <p:cNvSpPr>
            <a:spLocks noGrp="1"/>
          </p:cNvSpPr>
          <p:nvPr>
            <p:ph type="sldNum" sz="quarter" idx="12"/>
          </p:nvPr>
        </p:nvSpPr>
        <p:spPr/>
        <p:txBody>
          <a:bodyPr/>
          <a:lstStyle/>
          <a:p>
            <a:fld id="{D54A55BF-8F0A-4A50-B8F4-E25F20C77787}" type="slidenum">
              <a:rPr lang="en-US" smtClean="0"/>
              <a:t>‹#›</a:t>
            </a:fld>
            <a:endParaRPr lang="en-US"/>
          </a:p>
        </p:txBody>
      </p:sp>
    </p:spTree>
    <p:extLst>
      <p:ext uri="{BB962C8B-B14F-4D97-AF65-F5344CB8AC3E}">
        <p14:creationId xmlns:p14="http://schemas.microsoft.com/office/powerpoint/2010/main" val="30232355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uple Mockup Img">
    <p:spTree>
      <p:nvGrpSpPr>
        <p:cNvPr id="1" name=""/>
        <p:cNvGrpSpPr/>
        <p:nvPr/>
      </p:nvGrpSpPr>
      <p:grpSpPr>
        <a:xfrm>
          <a:off x="0" y="0"/>
          <a:ext cx="0" cy="0"/>
          <a:chOff x="0" y="0"/>
          <a:chExt cx="0" cy="0"/>
        </a:xfrm>
      </p:grpSpPr>
      <p:sp>
        <p:nvSpPr>
          <p:cNvPr id="16" name="Picture Placeholder 3"/>
          <p:cNvSpPr>
            <a:spLocks noGrp="1"/>
          </p:cNvSpPr>
          <p:nvPr>
            <p:ph type="pic" sz="quarter" idx="10"/>
          </p:nvPr>
        </p:nvSpPr>
        <p:spPr>
          <a:xfrm>
            <a:off x="1605446" y="1183036"/>
            <a:ext cx="4574249" cy="1291273"/>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83315" y="4860098"/>
            <a:ext cx="328284"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7" name="Picture Placeholder 3"/>
          <p:cNvSpPr>
            <a:spLocks noGrp="1"/>
          </p:cNvSpPr>
          <p:nvPr>
            <p:ph type="pic" sz="quarter" idx="14"/>
          </p:nvPr>
        </p:nvSpPr>
        <p:spPr>
          <a:xfrm>
            <a:off x="4485057" y="1761344"/>
            <a:ext cx="2081809" cy="1851287"/>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8267829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ustom Mockup 3">
    <p:spTree>
      <p:nvGrpSpPr>
        <p:cNvPr id="1" name=""/>
        <p:cNvGrpSpPr/>
        <p:nvPr/>
      </p:nvGrpSpPr>
      <p:grpSpPr>
        <a:xfrm>
          <a:off x="0" y="0"/>
          <a:ext cx="0" cy="0"/>
          <a:chOff x="0" y="0"/>
          <a:chExt cx="0" cy="0"/>
        </a:xfrm>
      </p:grpSpPr>
      <p:sp>
        <p:nvSpPr>
          <p:cNvPr id="16" name="Picture Placeholder 3"/>
          <p:cNvSpPr>
            <a:spLocks noGrp="1"/>
          </p:cNvSpPr>
          <p:nvPr>
            <p:ph type="pic" sz="quarter" idx="10"/>
          </p:nvPr>
        </p:nvSpPr>
        <p:spPr>
          <a:xfrm>
            <a:off x="2835016" y="571804"/>
            <a:ext cx="2854127" cy="2763507"/>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83315" y="4860098"/>
            <a:ext cx="328284"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4751224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mall Couple Img">
    <p:spTree>
      <p:nvGrpSpPr>
        <p:cNvPr id="1" name=""/>
        <p:cNvGrpSpPr/>
        <p:nvPr/>
      </p:nvGrpSpPr>
      <p:grpSpPr>
        <a:xfrm>
          <a:off x="0" y="0"/>
          <a:ext cx="0" cy="0"/>
          <a:chOff x="0" y="0"/>
          <a:chExt cx="0" cy="0"/>
        </a:xfrm>
      </p:grpSpPr>
      <p:sp>
        <p:nvSpPr>
          <p:cNvPr id="16" name="Picture Placeholder 3"/>
          <p:cNvSpPr>
            <a:spLocks noGrp="1"/>
          </p:cNvSpPr>
          <p:nvPr>
            <p:ph type="pic" sz="quarter" idx="10"/>
          </p:nvPr>
        </p:nvSpPr>
        <p:spPr>
          <a:xfrm>
            <a:off x="1823906" y="1014415"/>
            <a:ext cx="1667304" cy="1106695"/>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7" name="Picture Placeholder 3"/>
          <p:cNvSpPr>
            <a:spLocks noGrp="1"/>
          </p:cNvSpPr>
          <p:nvPr>
            <p:ph type="pic" sz="quarter" idx="14"/>
          </p:nvPr>
        </p:nvSpPr>
        <p:spPr>
          <a:xfrm>
            <a:off x="2069605" y="1689350"/>
            <a:ext cx="1134919" cy="1121306"/>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69486059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Wide Img Big">
    <p:spTree>
      <p:nvGrpSpPr>
        <p:cNvPr id="1" name=""/>
        <p:cNvGrpSpPr/>
        <p:nvPr/>
      </p:nvGrpSpPr>
      <p:grpSpPr>
        <a:xfrm>
          <a:off x="0" y="0"/>
          <a:ext cx="0" cy="0"/>
          <a:chOff x="0" y="0"/>
          <a:chExt cx="0" cy="0"/>
        </a:xfrm>
      </p:grpSpPr>
      <p:sp>
        <p:nvSpPr>
          <p:cNvPr id="16" name="Picture Placeholder 3"/>
          <p:cNvSpPr>
            <a:spLocks noGrp="1"/>
          </p:cNvSpPr>
          <p:nvPr>
            <p:ph type="pic" sz="quarter" idx="10"/>
          </p:nvPr>
        </p:nvSpPr>
        <p:spPr>
          <a:xfrm>
            <a:off x="853428" y="1645694"/>
            <a:ext cx="6091561" cy="171959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0575" y="4860098"/>
            <a:ext cx="353767"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94202456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quare Img 3">
    <p:spTree>
      <p:nvGrpSpPr>
        <p:cNvPr id="1" name=""/>
        <p:cNvGrpSpPr/>
        <p:nvPr/>
      </p:nvGrpSpPr>
      <p:grpSpPr>
        <a:xfrm>
          <a:off x="0" y="0"/>
          <a:ext cx="0" cy="0"/>
          <a:chOff x="0" y="0"/>
          <a:chExt cx="0" cy="0"/>
        </a:xfrm>
      </p:grpSpPr>
      <p:sp>
        <p:nvSpPr>
          <p:cNvPr id="16" name="Picture Placeholder 3"/>
          <p:cNvSpPr>
            <a:spLocks noGrp="1"/>
          </p:cNvSpPr>
          <p:nvPr>
            <p:ph type="pic" sz="quarter" idx="10"/>
          </p:nvPr>
        </p:nvSpPr>
        <p:spPr>
          <a:xfrm>
            <a:off x="1580511" y="904875"/>
            <a:ext cx="1687721" cy="1980732"/>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8074449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quare Small Middle Img">
    <p:spTree>
      <p:nvGrpSpPr>
        <p:cNvPr id="1" name=""/>
        <p:cNvGrpSpPr/>
        <p:nvPr/>
      </p:nvGrpSpPr>
      <p:grpSpPr>
        <a:xfrm>
          <a:off x="0" y="0"/>
          <a:ext cx="0" cy="0"/>
          <a:chOff x="0" y="0"/>
          <a:chExt cx="0" cy="0"/>
        </a:xfrm>
      </p:grpSpPr>
      <p:sp>
        <p:nvSpPr>
          <p:cNvPr id="16" name="Picture Placeholder 3"/>
          <p:cNvSpPr>
            <a:spLocks noGrp="1"/>
          </p:cNvSpPr>
          <p:nvPr>
            <p:ph type="pic" sz="quarter" idx="10"/>
          </p:nvPr>
        </p:nvSpPr>
        <p:spPr>
          <a:xfrm>
            <a:off x="2817495" y="1466850"/>
            <a:ext cx="1376363" cy="161531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49942964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Portfolio 1">
    <p:spTree>
      <p:nvGrpSpPr>
        <p:cNvPr id="1" name=""/>
        <p:cNvGrpSpPr/>
        <p:nvPr/>
      </p:nvGrpSpPr>
      <p:grpSpPr>
        <a:xfrm>
          <a:off x="0" y="0"/>
          <a:ext cx="0" cy="0"/>
          <a:chOff x="0" y="0"/>
          <a:chExt cx="0" cy="0"/>
        </a:xfrm>
      </p:grpSpPr>
      <p:sp>
        <p:nvSpPr>
          <p:cNvPr id="16" name="Picture Placeholder 3"/>
          <p:cNvSpPr>
            <a:spLocks noGrp="1"/>
          </p:cNvSpPr>
          <p:nvPr>
            <p:ph type="pic" sz="quarter" idx="10"/>
          </p:nvPr>
        </p:nvSpPr>
        <p:spPr>
          <a:xfrm>
            <a:off x="1242776" y="1843352"/>
            <a:ext cx="1227088" cy="256645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26" name="Picture Placeholder 3"/>
          <p:cNvSpPr>
            <a:spLocks noGrp="1"/>
          </p:cNvSpPr>
          <p:nvPr>
            <p:ph type="pic" sz="quarter" idx="14"/>
          </p:nvPr>
        </p:nvSpPr>
        <p:spPr>
          <a:xfrm>
            <a:off x="2648910" y="1843352"/>
            <a:ext cx="1227088" cy="256645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7" name="Picture Placeholder 3"/>
          <p:cNvSpPr>
            <a:spLocks noGrp="1"/>
          </p:cNvSpPr>
          <p:nvPr>
            <p:ph type="pic" sz="quarter" idx="15"/>
          </p:nvPr>
        </p:nvSpPr>
        <p:spPr>
          <a:xfrm>
            <a:off x="4065609" y="1843352"/>
            <a:ext cx="1227088" cy="256645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8" name="Picture Placeholder 3"/>
          <p:cNvSpPr>
            <a:spLocks noGrp="1"/>
          </p:cNvSpPr>
          <p:nvPr>
            <p:ph type="pic" sz="quarter" idx="16"/>
          </p:nvPr>
        </p:nvSpPr>
        <p:spPr>
          <a:xfrm>
            <a:off x="5471744" y="1843352"/>
            <a:ext cx="1227088" cy="256645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5036522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Portfolio 2">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0575" y="4860098"/>
            <a:ext cx="353767"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26" name="Picture Placeholder 3"/>
          <p:cNvSpPr>
            <a:spLocks noGrp="1"/>
          </p:cNvSpPr>
          <p:nvPr>
            <p:ph type="pic" sz="quarter" idx="14"/>
          </p:nvPr>
        </p:nvSpPr>
        <p:spPr>
          <a:xfrm>
            <a:off x="967221" y="1870053"/>
            <a:ext cx="1857640" cy="1230913"/>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31" name="Picture Placeholder 3"/>
          <p:cNvSpPr>
            <a:spLocks noGrp="1"/>
          </p:cNvSpPr>
          <p:nvPr>
            <p:ph type="pic" sz="quarter" idx="15"/>
          </p:nvPr>
        </p:nvSpPr>
        <p:spPr>
          <a:xfrm>
            <a:off x="3944707" y="1870053"/>
            <a:ext cx="1857640" cy="1230913"/>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32" name="Picture Placeholder 3"/>
          <p:cNvSpPr>
            <a:spLocks noGrp="1"/>
          </p:cNvSpPr>
          <p:nvPr>
            <p:ph type="pic" sz="quarter" idx="16"/>
          </p:nvPr>
        </p:nvSpPr>
        <p:spPr>
          <a:xfrm>
            <a:off x="1975486" y="3252808"/>
            <a:ext cx="1857640" cy="1230913"/>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33" name="Picture Placeholder 3"/>
          <p:cNvSpPr>
            <a:spLocks noGrp="1"/>
          </p:cNvSpPr>
          <p:nvPr>
            <p:ph type="pic" sz="quarter" idx="17"/>
          </p:nvPr>
        </p:nvSpPr>
        <p:spPr>
          <a:xfrm>
            <a:off x="4949106" y="3252808"/>
            <a:ext cx="1857640" cy="1230913"/>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43795160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Portfolio 3">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0575" y="4860098"/>
            <a:ext cx="353767"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26" name="Picture Placeholder 3"/>
          <p:cNvSpPr>
            <a:spLocks noGrp="1"/>
          </p:cNvSpPr>
          <p:nvPr>
            <p:ph type="pic" sz="quarter" idx="14"/>
          </p:nvPr>
        </p:nvSpPr>
        <p:spPr>
          <a:xfrm>
            <a:off x="3542110" y="1390915"/>
            <a:ext cx="1445687" cy="302365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32256975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ocial Page">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26" name="Picture Placeholder 3"/>
          <p:cNvSpPr>
            <a:spLocks noGrp="1"/>
          </p:cNvSpPr>
          <p:nvPr>
            <p:ph type="pic" sz="quarter" idx="14"/>
          </p:nvPr>
        </p:nvSpPr>
        <p:spPr>
          <a:xfrm>
            <a:off x="1856571" y="2223492"/>
            <a:ext cx="4858081" cy="1385982"/>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580268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9CF44-F6CA-426B-A7F0-020C79A488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018D17-C961-4CC5-AA48-10AFF47A3A96}"/>
              </a:ext>
            </a:extLst>
          </p:cNvPr>
          <p:cNvSpPr>
            <a:spLocks noGrp="1"/>
          </p:cNvSpPr>
          <p:nvPr>
            <p:ph sz="half" idx="1"/>
          </p:nvPr>
        </p:nvSpPr>
        <p:spPr>
          <a:xfrm>
            <a:off x="534353" y="1369219"/>
            <a:ext cx="330327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E54382C-BD2C-45F7-8E47-06B3FF302DFB}"/>
              </a:ext>
            </a:extLst>
          </p:cNvPr>
          <p:cNvSpPr>
            <a:spLocks noGrp="1"/>
          </p:cNvSpPr>
          <p:nvPr>
            <p:ph sz="half" idx="2"/>
          </p:nvPr>
        </p:nvSpPr>
        <p:spPr>
          <a:xfrm>
            <a:off x="3934778" y="1369219"/>
            <a:ext cx="330327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4FB8CD8-8FBC-4F5C-B9AD-264774209A4E}"/>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87E7D6AD-C7B9-408C-AF38-1E3319CBEC1E}"/>
              </a:ext>
            </a:extLst>
          </p:cNvPr>
          <p:cNvSpPr>
            <a:spLocks noGrp="1"/>
          </p:cNvSpPr>
          <p:nvPr>
            <p:ph type="ftr" sz="quarter" idx="11"/>
          </p:nvPr>
        </p:nvSpPr>
        <p:spPr/>
        <p:txBody>
          <a:bodyPr/>
          <a:lstStyle/>
          <a:p>
            <a:r>
              <a:rPr lang="en-US"/>
              <a:t>FY21 Operating Budget Forum</a:t>
            </a:r>
          </a:p>
        </p:txBody>
      </p:sp>
      <p:sp>
        <p:nvSpPr>
          <p:cNvPr id="7" name="Slide Number Placeholder 6">
            <a:extLst>
              <a:ext uri="{FF2B5EF4-FFF2-40B4-BE49-F238E27FC236}">
                <a16:creationId xmlns:a16="http://schemas.microsoft.com/office/drawing/2014/main" id="{9E563BA6-6E92-4258-9215-E74CE8555489}"/>
              </a:ext>
            </a:extLst>
          </p:cNvPr>
          <p:cNvSpPr>
            <a:spLocks noGrp="1"/>
          </p:cNvSpPr>
          <p:nvPr>
            <p:ph type="sldNum" sz="quarter" idx="12"/>
          </p:nvPr>
        </p:nvSpPr>
        <p:spPr/>
        <p:txBody>
          <a:bodyPr/>
          <a:lstStyle/>
          <a:p>
            <a:fld id="{D54A55BF-8F0A-4A50-B8F4-E25F20C77787}" type="slidenum">
              <a:rPr lang="en-US" smtClean="0"/>
              <a:t>‹#›</a:t>
            </a:fld>
            <a:endParaRPr lang="en-US"/>
          </a:p>
        </p:txBody>
      </p:sp>
    </p:spTree>
    <p:extLst>
      <p:ext uri="{BB962C8B-B14F-4D97-AF65-F5344CB8AC3E}">
        <p14:creationId xmlns:p14="http://schemas.microsoft.com/office/powerpoint/2010/main" val="1383715222"/>
      </p:ext>
    </p:extLst>
  </p:cSld>
  <p:clrMapOvr>
    <a:masterClrMapping/>
  </p:clrMapOvr>
  <p:hf sldNum="0" hd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Award page">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7" name="Picture Placeholder 3"/>
          <p:cNvSpPr>
            <a:spLocks noGrp="1"/>
          </p:cNvSpPr>
          <p:nvPr>
            <p:ph type="pic" sz="quarter" idx="14"/>
          </p:nvPr>
        </p:nvSpPr>
        <p:spPr>
          <a:xfrm>
            <a:off x="772399" y="2048806"/>
            <a:ext cx="726736" cy="1777564"/>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8" name="Picture Placeholder 3"/>
          <p:cNvSpPr>
            <a:spLocks noGrp="1"/>
          </p:cNvSpPr>
          <p:nvPr>
            <p:ph type="pic" sz="quarter" idx="15"/>
          </p:nvPr>
        </p:nvSpPr>
        <p:spPr>
          <a:xfrm>
            <a:off x="2993085" y="2241312"/>
            <a:ext cx="726736" cy="1777564"/>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7" name="Picture Placeholder 3"/>
          <p:cNvSpPr>
            <a:spLocks noGrp="1"/>
          </p:cNvSpPr>
          <p:nvPr>
            <p:ph type="pic" sz="quarter" idx="16"/>
          </p:nvPr>
        </p:nvSpPr>
        <p:spPr>
          <a:xfrm>
            <a:off x="5143644" y="2578196"/>
            <a:ext cx="726736" cy="1777564"/>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06348505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Award page">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0575" y="4860098"/>
            <a:ext cx="353767"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7" name="Picture Placeholder 3"/>
          <p:cNvSpPr>
            <a:spLocks noGrp="1"/>
          </p:cNvSpPr>
          <p:nvPr>
            <p:ph type="pic" sz="quarter" idx="14"/>
          </p:nvPr>
        </p:nvSpPr>
        <p:spPr>
          <a:xfrm>
            <a:off x="861460" y="1514475"/>
            <a:ext cx="6055552" cy="1733550"/>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57846745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Right 2 Image">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7" name="Picture Placeholder 3"/>
          <p:cNvSpPr>
            <a:spLocks noGrp="1"/>
          </p:cNvSpPr>
          <p:nvPr>
            <p:ph type="pic" sz="quarter" idx="14"/>
          </p:nvPr>
        </p:nvSpPr>
        <p:spPr>
          <a:xfrm>
            <a:off x="3305546" y="1583831"/>
            <a:ext cx="2232609" cy="1975771"/>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6" name="Picture Placeholder 3"/>
          <p:cNvSpPr>
            <a:spLocks noGrp="1"/>
          </p:cNvSpPr>
          <p:nvPr>
            <p:ph type="pic" sz="quarter" idx="15"/>
          </p:nvPr>
        </p:nvSpPr>
        <p:spPr>
          <a:xfrm>
            <a:off x="5541067" y="1583831"/>
            <a:ext cx="2232609" cy="1975771"/>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32624764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Half BG &amp; Man Img">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6" name="Picture Placeholder 3"/>
          <p:cNvSpPr>
            <a:spLocks noGrp="1"/>
          </p:cNvSpPr>
          <p:nvPr>
            <p:ph type="pic" sz="quarter" idx="15"/>
          </p:nvPr>
        </p:nvSpPr>
        <p:spPr>
          <a:xfrm>
            <a:off x="-6370" y="1839593"/>
            <a:ext cx="7778770" cy="2177773"/>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6" name="Picture Placeholder 3"/>
          <p:cNvSpPr>
            <a:spLocks noGrp="1"/>
          </p:cNvSpPr>
          <p:nvPr>
            <p:ph type="pic" sz="quarter" idx="16"/>
          </p:nvPr>
        </p:nvSpPr>
        <p:spPr>
          <a:xfrm>
            <a:off x="2905094" y="472190"/>
            <a:ext cx="1960415" cy="3545174"/>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52297172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Generic 3">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6" name="Picture Placeholder 3"/>
          <p:cNvSpPr>
            <a:spLocks noGrp="1"/>
          </p:cNvSpPr>
          <p:nvPr>
            <p:ph type="pic" sz="quarter" idx="15"/>
          </p:nvPr>
        </p:nvSpPr>
        <p:spPr>
          <a:xfrm>
            <a:off x="2320557" y="2259722"/>
            <a:ext cx="3126549" cy="2068785"/>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24131532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Vector Group Mockup">
    <p:spTree>
      <p:nvGrpSpPr>
        <p:cNvPr id="1" name=""/>
        <p:cNvGrpSpPr/>
        <p:nvPr/>
      </p:nvGrpSpPr>
      <p:grpSpPr>
        <a:xfrm>
          <a:off x="0" y="0"/>
          <a:ext cx="0" cy="0"/>
          <a:chOff x="0" y="0"/>
          <a:chExt cx="0" cy="0"/>
        </a:xfrm>
      </p:grpSpPr>
      <p:sp>
        <p:nvSpPr>
          <p:cNvPr id="16" name="Picture Placeholder 3"/>
          <p:cNvSpPr>
            <a:spLocks noGrp="1"/>
          </p:cNvSpPr>
          <p:nvPr>
            <p:ph type="pic" sz="quarter" idx="15"/>
          </p:nvPr>
        </p:nvSpPr>
        <p:spPr>
          <a:xfrm>
            <a:off x="2410838" y="2723527"/>
            <a:ext cx="2547271" cy="1687701"/>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04" name="Picture Placeholder 3"/>
          <p:cNvSpPr>
            <a:spLocks noGrp="1"/>
          </p:cNvSpPr>
          <p:nvPr>
            <p:ph type="pic" sz="quarter" idx="16"/>
          </p:nvPr>
        </p:nvSpPr>
        <p:spPr>
          <a:xfrm>
            <a:off x="1395277" y="4243829"/>
            <a:ext cx="1581297" cy="890881"/>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05" name="Picture Placeholder 3"/>
          <p:cNvSpPr>
            <a:spLocks noGrp="1"/>
          </p:cNvSpPr>
          <p:nvPr>
            <p:ph type="pic" sz="quarter" idx="17"/>
          </p:nvPr>
        </p:nvSpPr>
        <p:spPr>
          <a:xfrm>
            <a:off x="4890190" y="4146380"/>
            <a:ext cx="1169945" cy="1006574"/>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06" name="Picture Placeholder 3"/>
          <p:cNvSpPr>
            <a:spLocks noGrp="1"/>
          </p:cNvSpPr>
          <p:nvPr>
            <p:ph type="pic" sz="quarter" idx="18"/>
          </p:nvPr>
        </p:nvSpPr>
        <p:spPr>
          <a:xfrm>
            <a:off x="4361385" y="4469441"/>
            <a:ext cx="506593" cy="67663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63141841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Generic 4">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6" name="Picture Placeholder 3"/>
          <p:cNvSpPr>
            <a:spLocks noGrp="1"/>
          </p:cNvSpPr>
          <p:nvPr>
            <p:ph type="pic" sz="quarter" idx="15"/>
          </p:nvPr>
        </p:nvSpPr>
        <p:spPr>
          <a:xfrm>
            <a:off x="455141" y="1721681"/>
            <a:ext cx="2373733" cy="2678129"/>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9281951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Generic 5">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6" name="Picture Placeholder 3"/>
          <p:cNvSpPr>
            <a:spLocks noGrp="1"/>
          </p:cNvSpPr>
          <p:nvPr>
            <p:ph type="pic" sz="quarter" idx="15"/>
          </p:nvPr>
        </p:nvSpPr>
        <p:spPr>
          <a:xfrm>
            <a:off x="1" y="1369734"/>
            <a:ext cx="7775448" cy="3472055"/>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8883087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meline 1">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6" name="Picture Placeholder 3"/>
          <p:cNvSpPr>
            <a:spLocks noGrp="1"/>
          </p:cNvSpPr>
          <p:nvPr>
            <p:ph type="pic" sz="quarter" idx="15"/>
          </p:nvPr>
        </p:nvSpPr>
        <p:spPr>
          <a:xfrm>
            <a:off x="2461862" y="3413760"/>
            <a:ext cx="1035719" cy="1219200"/>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16208842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meline 2">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6" name="Picture Placeholder 3"/>
          <p:cNvSpPr>
            <a:spLocks noGrp="1"/>
          </p:cNvSpPr>
          <p:nvPr>
            <p:ph type="pic" sz="quarter" idx="15"/>
          </p:nvPr>
        </p:nvSpPr>
        <p:spPr>
          <a:xfrm>
            <a:off x="3380184" y="1682797"/>
            <a:ext cx="1021656" cy="1202645"/>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321756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2858A-1942-4518-BE22-49558EBF81D5}"/>
              </a:ext>
            </a:extLst>
          </p:cNvPr>
          <p:cNvSpPr>
            <a:spLocks noGrp="1"/>
          </p:cNvSpPr>
          <p:nvPr>
            <p:ph type="title"/>
          </p:nvPr>
        </p:nvSpPr>
        <p:spPr>
          <a:xfrm>
            <a:off x="535365" y="273844"/>
            <a:ext cx="6703695"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id="{7771DEC4-5991-4CA4-BD63-0E4855D66DFF}"/>
              </a:ext>
            </a:extLst>
          </p:cNvPr>
          <p:cNvSpPr>
            <a:spLocks noGrp="1"/>
          </p:cNvSpPr>
          <p:nvPr>
            <p:ph type="body" idx="1"/>
          </p:nvPr>
        </p:nvSpPr>
        <p:spPr>
          <a:xfrm>
            <a:off x="535365" y="1260872"/>
            <a:ext cx="3288089" cy="617934"/>
          </a:xfrm>
        </p:spPr>
        <p:txBody>
          <a:bodyPr anchor="b"/>
          <a:lstStyle>
            <a:lvl1pPr marL="0" indent="0">
              <a:buNone/>
              <a:defRPr sz="1530" b="1"/>
            </a:lvl1pPr>
            <a:lvl2pPr marL="291465" indent="0">
              <a:buNone/>
              <a:defRPr sz="1275" b="1"/>
            </a:lvl2pPr>
            <a:lvl3pPr marL="582930" indent="0">
              <a:buNone/>
              <a:defRPr sz="1148" b="1"/>
            </a:lvl3pPr>
            <a:lvl4pPr marL="874395" indent="0">
              <a:buNone/>
              <a:defRPr sz="1020" b="1"/>
            </a:lvl4pPr>
            <a:lvl5pPr marL="1165860" indent="0">
              <a:buNone/>
              <a:defRPr sz="1020" b="1"/>
            </a:lvl5pPr>
            <a:lvl6pPr marL="1457325" indent="0">
              <a:buNone/>
              <a:defRPr sz="1020" b="1"/>
            </a:lvl6pPr>
            <a:lvl7pPr marL="1748790" indent="0">
              <a:buNone/>
              <a:defRPr sz="1020" b="1"/>
            </a:lvl7pPr>
            <a:lvl8pPr marL="2040255" indent="0">
              <a:buNone/>
              <a:defRPr sz="1020" b="1"/>
            </a:lvl8pPr>
            <a:lvl9pPr marL="2331720" indent="0">
              <a:buNone/>
              <a:defRPr sz="1020" b="1"/>
            </a:lvl9pPr>
          </a:lstStyle>
          <a:p>
            <a:pPr lvl="0"/>
            <a:r>
              <a:rPr lang="en-US"/>
              <a:t>Click to edit Master text styles</a:t>
            </a:r>
          </a:p>
        </p:txBody>
      </p:sp>
      <p:sp>
        <p:nvSpPr>
          <p:cNvPr id="4" name="Content Placeholder 3">
            <a:extLst>
              <a:ext uri="{FF2B5EF4-FFF2-40B4-BE49-F238E27FC236}">
                <a16:creationId xmlns:a16="http://schemas.microsoft.com/office/drawing/2014/main" id="{AF944354-6DD8-45A8-B362-AB8960BD82B7}"/>
              </a:ext>
            </a:extLst>
          </p:cNvPr>
          <p:cNvSpPr>
            <a:spLocks noGrp="1"/>
          </p:cNvSpPr>
          <p:nvPr>
            <p:ph sz="half" idx="2"/>
          </p:nvPr>
        </p:nvSpPr>
        <p:spPr>
          <a:xfrm>
            <a:off x="535365" y="1878806"/>
            <a:ext cx="3288089"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E0EB41-3849-4BF7-91CD-BEAB98738A11}"/>
              </a:ext>
            </a:extLst>
          </p:cNvPr>
          <p:cNvSpPr>
            <a:spLocks noGrp="1"/>
          </p:cNvSpPr>
          <p:nvPr>
            <p:ph type="body" sz="quarter" idx="3"/>
          </p:nvPr>
        </p:nvSpPr>
        <p:spPr>
          <a:xfrm>
            <a:off x="3934778" y="1260872"/>
            <a:ext cx="3304282" cy="617934"/>
          </a:xfrm>
        </p:spPr>
        <p:txBody>
          <a:bodyPr anchor="b"/>
          <a:lstStyle>
            <a:lvl1pPr marL="0" indent="0">
              <a:buNone/>
              <a:defRPr sz="1530" b="1"/>
            </a:lvl1pPr>
            <a:lvl2pPr marL="291465" indent="0">
              <a:buNone/>
              <a:defRPr sz="1275" b="1"/>
            </a:lvl2pPr>
            <a:lvl3pPr marL="582930" indent="0">
              <a:buNone/>
              <a:defRPr sz="1148" b="1"/>
            </a:lvl3pPr>
            <a:lvl4pPr marL="874395" indent="0">
              <a:buNone/>
              <a:defRPr sz="1020" b="1"/>
            </a:lvl4pPr>
            <a:lvl5pPr marL="1165860" indent="0">
              <a:buNone/>
              <a:defRPr sz="1020" b="1"/>
            </a:lvl5pPr>
            <a:lvl6pPr marL="1457325" indent="0">
              <a:buNone/>
              <a:defRPr sz="1020" b="1"/>
            </a:lvl6pPr>
            <a:lvl7pPr marL="1748790" indent="0">
              <a:buNone/>
              <a:defRPr sz="1020" b="1"/>
            </a:lvl7pPr>
            <a:lvl8pPr marL="2040255" indent="0">
              <a:buNone/>
              <a:defRPr sz="1020" b="1"/>
            </a:lvl8pPr>
            <a:lvl9pPr marL="2331720" indent="0">
              <a:buNone/>
              <a:defRPr sz="1020" b="1"/>
            </a:lvl9pPr>
          </a:lstStyle>
          <a:p>
            <a:pPr lvl="0"/>
            <a:r>
              <a:rPr lang="en-US"/>
              <a:t>Click to edit Master text styles</a:t>
            </a:r>
          </a:p>
        </p:txBody>
      </p:sp>
      <p:sp>
        <p:nvSpPr>
          <p:cNvPr id="6" name="Content Placeholder 5">
            <a:extLst>
              <a:ext uri="{FF2B5EF4-FFF2-40B4-BE49-F238E27FC236}">
                <a16:creationId xmlns:a16="http://schemas.microsoft.com/office/drawing/2014/main" id="{57E8F317-253C-4FE0-8342-6E9620EB443C}"/>
              </a:ext>
            </a:extLst>
          </p:cNvPr>
          <p:cNvSpPr>
            <a:spLocks noGrp="1"/>
          </p:cNvSpPr>
          <p:nvPr>
            <p:ph sz="quarter" idx="4"/>
          </p:nvPr>
        </p:nvSpPr>
        <p:spPr>
          <a:xfrm>
            <a:off x="3934778" y="1878806"/>
            <a:ext cx="3304282"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AE9B93-A251-4B2A-AE1F-90A8C4099D11}"/>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CB7AC755-C563-4A3D-88BC-2C077F367016}"/>
              </a:ext>
            </a:extLst>
          </p:cNvPr>
          <p:cNvSpPr>
            <a:spLocks noGrp="1"/>
          </p:cNvSpPr>
          <p:nvPr>
            <p:ph type="ftr" sz="quarter" idx="11"/>
          </p:nvPr>
        </p:nvSpPr>
        <p:spPr/>
        <p:txBody>
          <a:bodyPr/>
          <a:lstStyle/>
          <a:p>
            <a:r>
              <a:rPr lang="en-US"/>
              <a:t>FY21 Operating Budget Forum</a:t>
            </a:r>
          </a:p>
        </p:txBody>
      </p:sp>
      <p:sp>
        <p:nvSpPr>
          <p:cNvPr id="9" name="Slide Number Placeholder 8">
            <a:extLst>
              <a:ext uri="{FF2B5EF4-FFF2-40B4-BE49-F238E27FC236}">
                <a16:creationId xmlns:a16="http://schemas.microsoft.com/office/drawing/2014/main" id="{1676AB03-934F-4B66-9BD2-1F42744CC103}"/>
              </a:ext>
            </a:extLst>
          </p:cNvPr>
          <p:cNvSpPr>
            <a:spLocks noGrp="1"/>
          </p:cNvSpPr>
          <p:nvPr>
            <p:ph type="sldNum" sz="quarter" idx="12"/>
          </p:nvPr>
        </p:nvSpPr>
        <p:spPr/>
        <p:txBody>
          <a:bodyPr/>
          <a:lstStyle/>
          <a:p>
            <a:fld id="{D54A55BF-8F0A-4A50-B8F4-E25F20C77787}" type="slidenum">
              <a:rPr lang="en-US" smtClean="0"/>
              <a:t>‹#›</a:t>
            </a:fld>
            <a:endParaRPr lang="en-US"/>
          </a:p>
        </p:txBody>
      </p:sp>
    </p:spTree>
    <p:extLst>
      <p:ext uri="{BB962C8B-B14F-4D97-AF65-F5344CB8AC3E}">
        <p14:creationId xmlns:p14="http://schemas.microsoft.com/office/powerpoint/2010/main" val="1512325185"/>
      </p:ext>
    </p:extLst>
  </p:cSld>
  <p:clrMapOvr>
    <a:masterClrMapping/>
  </p:clrMapOvr>
  <p:hf sldNum="0" hdr="0" dt="0"/>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meline 3">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5" name="Picture Placeholder 3"/>
          <p:cNvSpPr>
            <a:spLocks noGrp="1"/>
          </p:cNvSpPr>
          <p:nvPr>
            <p:ph type="pic" sz="quarter" idx="15"/>
          </p:nvPr>
        </p:nvSpPr>
        <p:spPr>
          <a:xfrm>
            <a:off x="4105608" y="1855515"/>
            <a:ext cx="1170988" cy="1378432"/>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21716152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meline 4">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5" name="Picture Placeholder 3"/>
          <p:cNvSpPr>
            <a:spLocks noGrp="1"/>
          </p:cNvSpPr>
          <p:nvPr>
            <p:ph type="pic" sz="quarter" idx="15"/>
          </p:nvPr>
        </p:nvSpPr>
        <p:spPr>
          <a:xfrm>
            <a:off x="3397456" y="2698797"/>
            <a:ext cx="989633" cy="1164949"/>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46127387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Infographic 1">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76945" y="4860098"/>
            <a:ext cx="341026"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5" name="Picture Placeholder 3"/>
          <p:cNvSpPr>
            <a:spLocks noGrp="1"/>
          </p:cNvSpPr>
          <p:nvPr>
            <p:ph type="pic" sz="quarter" idx="15"/>
          </p:nvPr>
        </p:nvSpPr>
        <p:spPr>
          <a:xfrm>
            <a:off x="0" y="2570814"/>
            <a:ext cx="7772400" cy="2271061"/>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46674731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New Mockup 1">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3" name="Picture Placeholder 3"/>
          <p:cNvSpPr>
            <a:spLocks noGrp="1"/>
          </p:cNvSpPr>
          <p:nvPr>
            <p:ph type="pic" sz="quarter" idx="10"/>
          </p:nvPr>
        </p:nvSpPr>
        <p:spPr>
          <a:xfrm>
            <a:off x="519826" y="483518"/>
            <a:ext cx="4406890" cy="4271990"/>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68411066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New Mockup 2">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3" name="Picture Placeholder 3"/>
          <p:cNvSpPr>
            <a:spLocks noGrp="1"/>
          </p:cNvSpPr>
          <p:nvPr>
            <p:ph type="pic" sz="quarter" idx="10"/>
          </p:nvPr>
        </p:nvSpPr>
        <p:spPr>
          <a:xfrm>
            <a:off x="3847976" y="230021"/>
            <a:ext cx="3499374" cy="4926597"/>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6" name="Picture Placeholder 3"/>
          <p:cNvSpPr>
            <a:spLocks noGrp="1"/>
          </p:cNvSpPr>
          <p:nvPr>
            <p:ph type="pic" sz="quarter" idx="14"/>
          </p:nvPr>
        </p:nvSpPr>
        <p:spPr>
          <a:xfrm>
            <a:off x="-12552" y="1688758"/>
            <a:ext cx="1917140" cy="1680520"/>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03659972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New Mockup 3">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3" name="Picture Placeholder 3"/>
          <p:cNvSpPr>
            <a:spLocks noGrp="1"/>
          </p:cNvSpPr>
          <p:nvPr>
            <p:ph type="pic" sz="quarter" idx="10"/>
          </p:nvPr>
        </p:nvSpPr>
        <p:spPr>
          <a:xfrm>
            <a:off x="2314822" y="1059582"/>
            <a:ext cx="3041833" cy="377495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88008119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New Mockup 4">
    <p:spTree>
      <p:nvGrpSpPr>
        <p:cNvPr id="1" name=""/>
        <p:cNvGrpSpPr/>
        <p:nvPr/>
      </p:nvGrpSpPr>
      <p:grpSpPr>
        <a:xfrm>
          <a:off x="0" y="0"/>
          <a:ext cx="0" cy="0"/>
          <a:chOff x="0" y="0"/>
          <a:chExt cx="0" cy="0"/>
        </a:xfrm>
      </p:grpSpPr>
      <p:sp>
        <p:nvSpPr>
          <p:cNvPr id="14" name="Picture Placeholder 3"/>
          <p:cNvSpPr>
            <a:spLocks noGrp="1"/>
          </p:cNvSpPr>
          <p:nvPr>
            <p:ph type="pic" sz="quarter" idx="14"/>
          </p:nvPr>
        </p:nvSpPr>
        <p:spPr>
          <a:xfrm>
            <a:off x="-9546" y="2067694"/>
            <a:ext cx="7784995" cy="1706180"/>
          </a:xfrm>
          <a:prstGeom prst="rect">
            <a:avLst/>
          </a:prstGeom>
        </p:spPr>
        <p:txBody>
          <a:bodyPr/>
          <a:lstStyle>
            <a:lvl1pPr algn="l">
              <a:defRPr sz="750" b="0" i="0">
                <a:solidFill>
                  <a:schemeClr val="bg2"/>
                </a:solidFill>
                <a:latin typeface="Lato Light" charset="0"/>
                <a:ea typeface="Lato Light" charset="0"/>
                <a:cs typeface="Lato Light" charset="0"/>
              </a:defRPr>
            </a:lvl1pPr>
          </a:lstStyle>
          <a:p>
            <a:endParaRPr lang="en-US"/>
          </a:p>
        </p:txBody>
      </p:sp>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3" name="Picture Placeholder 3"/>
          <p:cNvSpPr>
            <a:spLocks noGrp="1"/>
          </p:cNvSpPr>
          <p:nvPr>
            <p:ph type="pic" sz="quarter" idx="10"/>
          </p:nvPr>
        </p:nvSpPr>
        <p:spPr>
          <a:xfrm>
            <a:off x="1506630" y="1059582"/>
            <a:ext cx="4752641" cy="377495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23843345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New Mockup 5">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3" name="Picture Placeholder 3"/>
          <p:cNvSpPr>
            <a:spLocks noGrp="1"/>
          </p:cNvSpPr>
          <p:nvPr>
            <p:ph type="pic" sz="quarter" idx="10"/>
          </p:nvPr>
        </p:nvSpPr>
        <p:spPr>
          <a:xfrm>
            <a:off x="5110336" y="627534"/>
            <a:ext cx="3488788" cy="4207006"/>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3130890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New Portfolio 1">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3" name="Picture Placeholder 3"/>
          <p:cNvSpPr>
            <a:spLocks noGrp="1"/>
          </p:cNvSpPr>
          <p:nvPr>
            <p:ph type="pic" sz="quarter" idx="10"/>
          </p:nvPr>
        </p:nvSpPr>
        <p:spPr>
          <a:xfrm>
            <a:off x="771338" y="872880"/>
            <a:ext cx="5183454" cy="3403847"/>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23160242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New Portfolio 2">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3" name="Picture Placeholder 3"/>
          <p:cNvSpPr>
            <a:spLocks noGrp="1"/>
          </p:cNvSpPr>
          <p:nvPr>
            <p:ph type="pic" sz="quarter" idx="10"/>
          </p:nvPr>
        </p:nvSpPr>
        <p:spPr>
          <a:xfrm>
            <a:off x="3146912" y="872880"/>
            <a:ext cx="3829527" cy="3386583"/>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472576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EBA0B-6FCD-47BF-9AB1-F58890757FF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C6A2E73-69DF-4B6C-BC7D-696735589E40}"/>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8C21ABA0-A41D-4206-9625-5FA8697AB46B}"/>
              </a:ext>
            </a:extLst>
          </p:cNvPr>
          <p:cNvSpPr>
            <a:spLocks noGrp="1"/>
          </p:cNvSpPr>
          <p:nvPr>
            <p:ph type="ftr" sz="quarter" idx="11"/>
          </p:nvPr>
        </p:nvSpPr>
        <p:spPr/>
        <p:txBody>
          <a:bodyPr/>
          <a:lstStyle/>
          <a:p>
            <a:r>
              <a:rPr lang="en-US"/>
              <a:t>FY21 Operating Budget Forum</a:t>
            </a:r>
          </a:p>
        </p:txBody>
      </p:sp>
      <p:sp>
        <p:nvSpPr>
          <p:cNvPr id="5" name="Slide Number Placeholder 4">
            <a:extLst>
              <a:ext uri="{FF2B5EF4-FFF2-40B4-BE49-F238E27FC236}">
                <a16:creationId xmlns:a16="http://schemas.microsoft.com/office/drawing/2014/main" id="{1FCAFAFC-9E0F-40BE-9F59-6A183C502645}"/>
              </a:ext>
            </a:extLst>
          </p:cNvPr>
          <p:cNvSpPr>
            <a:spLocks noGrp="1"/>
          </p:cNvSpPr>
          <p:nvPr>
            <p:ph type="sldNum" sz="quarter" idx="12"/>
          </p:nvPr>
        </p:nvSpPr>
        <p:spPr/>
        <p:txBody>
          <a:bodyPr/>
          <a:lstStyle/>
          <a:p>
            <a:fld id="{D54A55BF-8F0A-4A50-B8F4-E25F20C77787}" type="slidenum">
              <a:rPr lang="en-US" smtClean="0"/>
              <a:t>‹#›</a:t>
            </a:fld>
            <a:endParaRPr lang="en-US"/>
          </a:p>
        </p:txBody>
      </p:sp>
    </p:spTree>
    <p:extLst>
      <p:ext uri="{BB962C8B-B14F-4D97-AF65-F5344CB8AC3E}">
        <p14:creationId xmlns:p14="http://schemas.microsoft.com/office/powerpoint/2010/main" val="352099927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New Portfolio 3">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3" name="Picture Placeholder 3"/>
          <p:cNvSpPr>
            <a:spLocks noGrp="1"/>
          </p:cNvSpPr>
          <p:nvPr>
            <p:ph type="pic" sz="quarter" idx="10"/>
          </p:nvPr>
        </p:nvSpPr>
        <p:spPr>
          <a:xfrm>
            <a:off x="529575" y="537264"/>
            <a:ext cx="2362013" cy="2037396"/>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6" name="Picture Placeholder 3"/>
          <p:cNvSpPr>
            <a:spLocks noGrp="1"/>
          </p:cNvSpPr>
          <p:nvPr>
            <p:ph type="pic" sz="quarter" idx="14"/>
          </p:nvPr>
        </p:nvSpPr>
        <p:spPr>
          <a:xfrm>
            <a:off x="529575" y="2580248"/>
            <a:ext cx="2362013" cy="2037396"/>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7" name="Picture Placeholder 3"/>
          <p:cNvSpPr>
            <a:spLocks noGrp="1"/>
          </p:cNvSpPr>
          <p:nvPr>
            <p:ph type="pic" sz="quarter" idx="15"/>
          </p:nvPr>
        </p:nvSpPr>
        <p:spPr>
          <a:xfrm>
            <a:off x="2889304" y="537264"/>
            <a:ext cx="2362013" cy="2037396"/>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8" name="Picture Placeholder 3"/>
          <p:cNvSpPr>
            <a:spLocks noGrp="1"/>
          </p:cNvSpPr>
          <p:nvPr>
            <p:ph type="pic" sz="quarter" idx="16"/>
          </p:nvPr>
        </p:nvSpPr>
        <p:spPr>
          <a:xfrm>
            <a:off x="2889304" y="2580248"/>
            <a:ext cx="2362013" cy="2037396"/>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9" name="Picture Placeholder 3"/>
          <p:cNvSpPr>
            <a:spLocks noGrp="1"/>
          </p:cNvSpPr>
          <p:nvPr>
            <p:ph type="pic" sz="quarter" idx="17"/>
          </p:nvPr>
        </p:nvSpPr>
        <p:spPr>
          <a:xfrm>
            <a:off x="5249032" y="537264"/>
            <a:ext cx="1984201" cy="4084164"/>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71633447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New Portfolio 4">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13" name="Picture Placeholder 3"/>
          <p:cNvSpPr>
            <a:spLocks noGrp="1"/>
          </p:cNvSpPr>
          <p:nvPr>
            <p:ph type="pic" sz="quarter" idx="10"/>
          </p:nvPr>
        </p:nvSpPr>
        <p:spPr>
          <a:xfrm rot="20733342">
            <a:off x="2330097" y="2848244"/>
            <a:ext cx="1159094" cy="1365614"/>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45" name="Picture Placeholder 3"/>
          <p:cNvSpPr>
            <a:spLocks noGrp="1"/>
          </p:cNvSpPr>
          <p:nvPr>
            <p:ph type="pic" sz="quarter" idx="14"/>
          </p:nvPr>
        </p:nvSpPr>
        <p:spPr>
          <a:xfrm rot="1224953">
            <a:off x="3320133" y="1725352"/>
            <a:ext cx="1160395" cy="1360494"/>
          </a:xfrm>
          <a:custGeom>
            <a:avLst/>
            <a:gdLst>
              <a:gd name="connsiteX0" fmla="*/ 0 w 1365171"/>
              <a:gd name="connsiteY0" fmla="*/ 0 h 1359755"/>
              <a:gd name="connsiteX1" fmla="*/ 1365171 w 1365171"/>
              <a:gd name="connsiteY1" fmla="*/ 0 h 1359755"/>
              <a:gd name="connsiteX2" fmla="*/ 1365171 w 1365171"/>
              <a:gd name="connsiteY2" fmla="*/ 1359755 h 1359755"/>
              <a:gd name="connsiteX3" fmla="*/ 0 w 1365171"/>
              <a:gd name="connsiteY3" fmla="*/ 1359755 h 1359755"/>
              <a:gd name="connsiteX4" fmla="*/ 0 w 1365171"/>
              <a:gd name="connsiteY4" fmla="*/ 0 h 1359755"/>
              <a:gd name="connsiteX0" fmla="*/ 0 w 1365171"/>
              <a:gd name="connsiteY0" fmla="*/ 0 h 1370217"/>
              <a:gd name="connsiteX1" fmla="*/ 1365171 w 1365171"/>
              <a:gd name="connsiteY1" fmla="*/ 0 h 1370217"/>
              <a:gd name="connsiteX2" fmla="*/ 1365171 w 1365171"/>
              <a:gd name="connsiteY2" fmla="*/ 1359755 h 1370217"/>
              <a:gd name="connsiteX3" fmla="*/ 528825 w 1365171"/>
              <a:gd name="connsiteY3" fmla="*/ 1370139 h 1370217"/>
              <a:gd name="connsiteX4" fmla="*/ 0 w 1365171"/>
              <a:gd name="connsiteY4" fmla="*/ 1359755 h 1370217"/>
              <a:gd name="connsiteX5" fmla="*/ 0 w 1365171"/>
              <a:gd name="connsiteY5" fmla="*/ 0 h 1370217"/>
              <a:gd name="connsiteX0" fmla="*/ 0 w 1365171"/>
              <a:gd name="connsiteY0" fmla="*/ 0 h 1365223"/>
              <a:gd name="connsiteX1" fmla="*/ 1365171 w 1365171"/>
              <a:gd name="connsiteY1" fmla="*/ 0 h 1365223"/>
              <a:gd name="connsiteX2" fmla="*/ 1365171 w 1365171"/>
              <a:gd name="connsiteY2" fmla="*/ 1359755 h 1365223"/>
              <a:gd name="connsiteX3" fmla="*/ 507988 w 1365171"/>
              <a:gd name="connsiteY3" fmla="*/ 1365223 h 1365223"/>
              <a:gd name="connsiteX4" fmla="*/ 0 w 1365171"/>
              <a:gd name="connsiteY4" fmla="*/ 1359755 h 1365223"/>
              <a:gd name="connsiteX5" fmla="*/ 0 w 1365171"/>
              <a:gd name="connsiteY5" fmla="*/ 0 h 1365223"/>
              <a:gd name="connsiteX0" fmla="*/ 0 w 1365171"/>
              <a:gd name="connsiteY0" fmla="*/ 0 h 1365223"/>
              <a:gd name="connsiteX1" fmla="*/ 1365171 w 1365171"/>
              <a:gd name="connsiteY1" fmla="*/ 0 h 1365223"/>
              <a:gd name="connsiteX2" fmla="*/ 1365171 w 1365171"/>
              <a:gd name="connsiteY2" fmla="*/ 1359755 h 1365223"/>
              <a:gd name="connsiteX3" fmla="*/ 507988 w 1365171"/>
              <a:gd name="connsiteY3" fmla="*/ 1365223 h 1365223"/>
              <a:gd name="connsiteX4" fmla="*/ 0 w 1365171"/>
              <a:gd name="connsiteY4" fmla="*/ 1359755 h 1365223"/>
              <a:gd name="connsiteX5" fmla="*/ 0 w 1365171"/>
              <a:gd name="connsiteY5" fmla="*/ 0 h 1365223"/>
              <a:gd name="connsiteX0" fmla="*/ 5469 w 1370640"/>
              <a:gd name="connsiteY0" fmla="*/ 0 h 1365223"/>
              <a:gd name="connsiteX1" fmla="*/ 1370640 w 1370640"/>
              <a:gd name="connsiteY1" fmla="*/ 0 h 1365223"/>
              <a:gd name="connsiteX2" fmla="*/ 1370640 w 1370640"/>
              <a:gd name="connsiteY2" fmla="*/ 1359755 h 1365223"/>
              <a:gd name="connsiteX3" fmla="*/ 513457 w 1370640"/>
              <a:gd name="connsiteY3" fmla="*/ 1365223 h 1365223"/>
              <a:gd name="connsiteX4" fmla="*/ 0 w 1370640"/>
              <a:gd name="connsiteY4" fmla="*/ 1038673 h 1365223"/>
              <a:gd name="connsiteX5" fmla="*/ 5469 w 1370640"/>
              <a:gd name="connsiteY5" fmla="*/ 0 h 1365223"/>
              <a:gd name="connsiteX0" fmla="*/ 0 w 1365171"/>
              <a:gd name="connsiteY0" fmla="*/ 0 h 1365223"/>
              <a:gd name="connsiteX1" fmla="*/ 1365171 w 1365171"/>
              <a:gd name="connsiteY1" fmla="*/ 0 h 1365223"/>
              <a:gd name="connsiteX2" fmla="*/ 1365171 w 1365171"/>
              <a:gd name="connsiteY2" fmla="*/ 1359755 h 1365223"/>
              <a:gd name="connsiteX3" fmla="*/ 507988 w 1365171"/>
              <a:gd name="connsiteY3" fmla="*/ 1365223 h 1365223"/>
              <a:gd name="connsiteX4" fmla="*/ 745 w 1365171"/>
              <a:gd name="connsiteY4" fmla="*/ 1055367 h 1365223"/>
              <a:gd name="connsiteX5" fmla="*/ 0 w 1365171"/>
              <a:gd name="connsiteY5" fmla="*/ 0 h 1365223"/>
              <a:gd name="connsiteX0" fmla="*/ 0 w 1365171"/>
              <a:gd name="connsiteY0" fmla="*/ 0 h 1365223"/>
              <a:gd name="connsiteX1" fmla="*/ 1365171 w 1365171"/>
              <a:gd name="connsiteY1" fmla="*/ 0 h 1365223"/>
              <a:gd name="connsiteX2" fmla="*/ 1365171 w 1365171"/>
              <a:gd name="connsiteY2" fmla="*/ 1359755 h 1365223"/>
              <a:gd name="connsiteX3" fmla="*/ 507988 w 1365171"/>
              <a:gd name="connsiteY3" fmla="*/ 1365223 h 1365223"/>
              <a:gd name="connsiteX4" fmla="*/ 745 w 1365171"/>
              <a:gd name="connsiteY4" fmla="*/ 1055367 h 1365223"/>
              <a:gd name="connsiteX5" fmla="*/ 0 w 1365171"/>
              <a:gd name="connsiteY5" fmla="*/ 0 h 1365223"/>
              <a:gd name="connsiteX0" fmla="*/ 0 w 1365171"/>
              <a:gd name="connsiteY0" fmla="*/ 0 h 1365223"/>
              <a:gd name="connsiteX1" fmla="*/ 1365171 w 1365171"/>
              <a:gd name="connsiteY1" fmla="*/ 0 h 1365223"/>
              <a:gd name="connsiteX2" fmla="*/ 1365171 w 1365171"/>
              <a:gd name="connsiteY2" fmla="*/ 1359755 h 1365223"/>
              <a:gd name="connsiteX3" fmla="*/ 507988 w 1365171"/>
              <a:gd name="connsiteY3" fmla="*/ 1365223 h 1365223"/>
              <a:gd name="connsiteX4" fmla="*/ 233067 w 1365171"/>
              <a:gd name="connsiteY4" fmla="*/ 967039 h 1365223"/>
              <a:gd name="connsiteX5" fmla="*/ 745 w 1365171"/>
              <a:gd name="connsiteY5" fmla="*/ 1055367 h 1365223"/>
              <a:gd name="connsiteX6" fmla="*/ 0 w 1365171"/>
              <a:gd name="connsiteY6" fmla="*/ 0 h 1365223"/>
              <a:gd name="connsiteX0" fmla="*/ 0 w 1365171"/>
              <a:gd name="connsiteY0" fmla="*/ 0 h 1365223"/>
              <a:gd name="connsiteX1" fmla="*/ 1365171 w 1365171"/>
              <a:gd name="connsiteY1" fmla="*/ 0 h 1365223"/>
              <a:gd name="connsiteX2" fmla="*/ 1365171 w 1365171"/>
              <a:gd name="connsiteY2" fmla="*/ 1359755 h 1365223"/>
              <a:gd name="connsiteX3" fmla="*/ 507988 w 1365171"/>
              <a:gd name="connsiteY3" fmla="*/ 1365223 h 1365223"/>
              <a:gd name="connsiteX4" fmla="*/ 233067 w 1365171"/>
              <a:gd name="connsiteY4" fmla="*/ 967039 h 1365223"/>
              <a:gd name="connsiteX5" fmla="*/ 745 w 1365171"/>
              <a:gd name="connsiteY5" fmla="*/ 1055367 h 1365223"/>
              <a:gd name="connsiteX6" fmla="*/ 0 w 1365171"/>
              <a:gd name="connsiteY6" fmla="*/ 0 h 1365223"/>
              <a:gd name="connsiteX0" fmla="*/ 0 w 1365171"/>
              <a:gd name="connsiteY0" fmla="*/ 0 h 1365223"/>
              <a:gd name="connsiteX1" fmla="*/ 1365171 w 1365171"/>
              <a:gd name="connsiteY1" fmla="*/ 0 h 1365223"/>
              <a:gd name="connsiteX2" fmla="*/ 1365171 w 1365171"/>
              <a:gd name="connsiteY2" fmla="*/ 1359755 h 1365223"/>
              <a:gd name="connsiteX3" fmla="*/ 507988 w 1365171"/>
              <a:gd name="connsiteY3" fmla="*/ 1365223 h 1365223"/>
              <a:gd name="connsiteX4" fmla="*/ 203356 w 1365171"/>
              <a:gd name="connsiteY4" fmla="*/ 936676 h 1365223"/>
              <a:gd name="connsiteX5" fmla="*/ 745 w 1365171"/>
              <a:gd name="connsiteY5" fmla="*/ 1055367 h 1365223"/>
              <a:gd name="connsiteX6" fmla="*/ 0 w 1365171"/>
              <a:gd name="connsiteY6" fmla="*/ 0 h 1365223"/>
              <a:gd name="connsiteX0" fmla="*/ 0 w 1365171"/>
              <a:gd name="connsiteY0" fmla="*/ 0 h 1365223"/>
              <a:gd name="connsiteX1" fmla="*/ 1365171 w 1365171"/>
              <a:gd name="connsiteY1" fmla="*/ 0 h 1365223"/>
              <a:gd name="connsiteX2" fmla="*/ 1365171 w 1365171"/>
              <a:gd name="connsiteY2" fmla="*/ 1359755 h 1365223"/>
              <a:gd name="connsiteX3" fmla="*/ 507988 w 1365171"/>
              <a:gd name="connsiteY3" fmla="*/ 1365223 h 1365223"/>
              <a:gd name="connsiteX4" fmla="*/ 203356 w 1365171"/>
              <a:gd name="connsiteY4" fmla="*/ 936676 h 1365223"/>
              <a:gd name="connsiteX5" fmla="*/ 745 w 1365171"/>
              <a:gd name="connsiteY5" fmla="*/ 1055367 h 1365223"/>
              <a:gd name="connsiteX6" fmla="*/ 0 w 1365171"/>
              <a:gd name="connsiteY6" fmla="*/ 0 h 1365223"/>
              <a:gd name="connsiteX0" fmla="*/ 0 w 1365171"/>
              <a:gd name="connsiteY0" fmla="*/ 0 h 1365223"/>
              <a:gd name="connsiteX1" fmla="*/ 1365171 w 1365171"/>
              <a:gd name="connsiteY1" fmla="*/ 0 h 1365223"/>
              <a:gd name="connsiteX2" fmla="*/ 1365171 w 1365171"/>
              <a:gd name="connsiteY2" fmla="*/ 1359755 h 1365223"/>
              <a:gd name="connsiteX3" fmla="*/ 507988 w 1365171"/>
              <a:gd name="connsiteY3" fmla="*/ 1365223 h 1365223"/>
              <a:gd name="connsiteX4" fmla="*/ 203356 w 1365171"/>
              <a:gd name="connsiteY4" fmla="*/ 936676 h 1365223"/>
              <a:gd name="connsiteX5" fmla="*/ 745 w 1365171"/>
              <a:gd name="connsiteY5" fmla="*/ 1055367 h 1365223"/>
              <a:gd name="connsiteX6" fmla="*/ 0 w 1365171"/>
              <a:gd name="connsiteY6" fmla="*/ 0 h 1365223"/>
              <a:gd name="connsiteX0" fmla="*/ 0 w 1365171"/>
              <a:gd name="connsiteY0" fmla="*/ 0 h 1365223"/>
              <a:gd name="connsiteX1" fmla="*/ 1365171 w 1365171"/>
              <a:gd name="connsiteY1" fmla="*/ 0 h 1365223"/>
              <a:gd name="connsiteX2" fmla="*/ 1365171 w 1365171"/>
              <a:gd name="connsiteY2" fmla="*/ 1359755 h 1365223"/>
              <a:gd name="connsiteX3" fmla="*/ 507988 w 1365171"/>
              <a:gd name="connsiteY3" fmla="*/ 1365223 h 1365223"/>
              <a:gd name="connsiteX4" fmla="*/ 203356 w 1365171"/>
              <a:gd name="connsiteY4" fmla="*/ 936676 h 1365223"/>
              <a:gd name="connsiteX5" fmla="*/ 745 w 1365171"/>
              <a:gd name="connsiteY5" fmla="*/ 1055367 h 1365223"/>
              <a:gd name="connsiteX6" fmla="*/ 0 w 1365171"/>
              <a:gd name="connsiteY6" fmla="*/ 0 h 1365223"/>
              <a:gd name="connsiteX0" fmla="*/ 0 w 1365171"/>
              <a:gd name="connsiteY0" fmla="*/ 0 h 1365223"/>
              <a:gd name="connsiteX1" fmla="*/ 1365171 w 1365171"/>
              <a:gd name="connsiteY1" fmla="*/ 0 h 1365223"/>
              <a:gd name="connsiteX2" fmla="*/ 1365171 w 1365171"/>
              <a:gd name="connsiteY2" fmla="*/ 1359755 h 1365223"/>
              <a:gd name="connsiteX3" fmla="*/ 507988 w 1365171"/>
              <a:gd name="connsiteY3" fmla="*/ 1365223 h 1365223"/>
              <a:gd name="connsiteX4" fmla="*/ 203356 w 1365171"/>
              <a:gd name="connsiteY4" fmla="*/ 936676 h 1365223"/>
              <a:gd name="connsiteX5" fmla="*/ 274 w 1365171"/>
              <a:gd name="connsiteY5" fmla="*/ 1041736 h 1365223"/>
              <a:gd name="connsiteX6" fmla="*/ 0 w 1365171"/>
              <a:gd name="connsiteY6" fmla="*/ 0 h 1365223"/>
              <a:gd name="connsiteX0" fmla="*/ 0 w 1365171"/>
              <a:gd name="connsiteY0" fmla="*/ 0 h 1362775"/>
              <a:gd name="connsiteX1" fmla="*/ 1365171 w 1365171"/>
              <a:gd name="connsiteY1" fmla="*/ 0 h 1362775"/>
              <a:gd name="connsiteX2" fmla="*/ 1365171 w 1365171"/>
              <a:gd name="connsiteY2" fmla="*/ 1359755 h 1362775"/>
              <a:gd name="connsiteX3" fmla="*/ 539293 w 1365171"/>
              <a:gd name="connsiteY3" fmla="*/ 1362775 h 1362775"/>
              <a:gd name="connsiteX4" fmla="*/ 203356 w 1365171"/>
              <a:gd name="connsiteY4" fmla="*/ 936676 h 1362775"/>
              <a:gd name="connsiteX5" fmla="*/ 274 w 1365171"/>
              <a:gd name="connsiteY5" fmla="*/ 1041736 h 1362775"/>
              <a:gd name="connsiteX6" fmla="*/ 0 w 1365171"/>
              <a:gd name="connsiteY6" fmla="*/ 0 h 1362775"/>
              <a:gd name="connsiteX0" fmla="*/ 0 w 1365171"/>
              <a:gd name="connsiteY0" fmla="*/ 0 h 1360494"/>
              <a:gd name="connsiteX1" fmla="*/ 1365171 w 1365171"/>
              <a:gd name="connsiteY1" fmla="*/ 0 h 1360494"/>
              <a:gd name="connsiteX2" fmla="*/ 1365171 w 1365171"/>
              <a:gd name="connsiteY2" fmla="*/ 1359755 h 1360494"/>
              <a:gd name="connsiteX3" fmla="*/ 518117 w 1365171"/>
              <a:gd name="connsiteY3" fmla="*/ 1360494 h 1360494"/>
              <a:gd name="connsiteX4" fmla="*/ 203356 w 1365171"/>
              <a:gd name="connsiteY4" fmla="*/ 936676 h 1360494"/>
              <a:gd name="connsiteX5" fmla="*/ 274 w 1365171"/>
              <a:gd name="connsiteY5" fmla="*/ 1041736 h 1360494"/>
              <a:gd name="connsiteX6" fmla="*/ 0 w 1365171"/>
              <a:gd name="connsiteY6" fmla="*/ 0 h 1360494"/>
              <a:gd name="connsiteX0" fmla="*/ 0 w 1365171"/>
              <a:gd name="connsiteY0" fmla="*/ 0 h 1360494"/>
              <a:gd name="connsiteX1" fmla="*/ 1365171 w 1365171"/>
              <a:gd name="connsiteY1" fmla="*/ 0 h 1360494"/>
              <a:gd name="connsiteX2" fmla="*/ 1365171 w 1365171"/>
              <a:gd name="connsiteY2" fmla="*/ 1359755 h 1360494"/>
              <a:gd name="connsiteX3" fmla="*/ 518117 w 1365171"/>
              <a:gd name="connsiteY3" fmla="*/ 1360494 h 1360494"/>
              <a:gd name="connsiteX4" fmla="*/ 203356 w 1365171"/>
              <a:gd name="connsiteY4" fmla="*/ 936676 h 1360494"/>
              <a:gd name="connsiteX5" fmla="*/ 274 w 1365171"/>
              <a:gd name="connsiteY5" fmla="*/ 1041736 h 1360494"/>
              <a:gd name="connsiteX6" fmla="*/ 0 w 1365171"/>
              <a:gd name="connsiteY6" fmla="*/ 0 h 1360494"/>
              <a:gd name="connsiteX0" fmla="*/ 0 w 1365171"/>
              <a:gd name="connsiteY0" fmla="*/ 0 h 1360494"/>
              <a:gd name="connsiteX1" fmla="*/ 1365171 w 1365171"/>
              <a:gd name="connsiteY1" fmla="*/ 0 h 1360494"/>
              <a:gd name="connsiteX2" fmla="*/ 1365171 w 1365171"/>
              <a:gd name="connsiteY2" fmla="*/ 1359755 h 1360494"/>
              <a:gd name="connsiteX3" fmla="*/ 518117 w 1365171"/>
              <a:gd name="connsiteY3" fmla="*/ 1360494 h 1360494"/>
              <a:gd name="connsiteX4" fmla="*/ 192628 w 1365171"/>
              <a:gd name="connsiteY4" fmla="*/ 916955 h 1360494"/>
              <a:gd name="connsiteX5" fmla="*/ 274 w 1365171"/>
              <a:gd name="connsiteY5" fmla="*/ 1041736 h 1360494"/>
              <a:gd name="connsiteX6" fmla="*/ 0 w 1365171"/>
              <a:gd name="connsiteY6" fmla="*/ 0 h 1360494"/>
              <a:gd name="connsiteX0" fmla="*/ 0 w 1365171"/>
              <a:gd name="connsiteY0" fmla="*/ 0 h 1360494"/>
              <a:gd name="connsiteX1" fmla="*/ 1365171 w 1365171"/>
              <a:gd name="connsiteY1" fmla="*/ 0 h 1360494"/>
              <a:gd name="connsiteX2" fmla="*/ 1365171 w 1365171"/>
              <a:gd name="connsiteY2" fmla="*/ 1359755 h 1360494"/>
              <a:gd name="connsiteX3" fmla="*/ 518117 w 1365171"/>
              <a:gd name="connsiteY3" fmla="*/ 1360494 h 1360494"/>
              <a:gd name="connsiteX4" fmla="*/ 192628 w 1365171"/>
              <a:gd name="connsiteY4" fmla="*/ 916955 h 1360494"/>
              <a:gd name="connsiteX5" fmla="*/ 274 w 1365171"/>
              <a:gd name="connsiteY5" fmla="*/ 1041736 h 1360494"/>
              <a:gd name="connsiteX6" fmla="*/ 0 w 1365171"/>
              <a:gd name="connsiteY6" fmla="*/ 0 h 1360494"/>
              <a:gd name="connsiteX0" fmla="*/ 0 w 1365171"/>
              <a:gd name="connsiteY0" fmla="*/ 0 h 1360494"/>
              <a:gd name="connsiteX1" fmla="*/ 1365171 w 1365171"/>
              <a:gd name="connsiteY1" fmla="*/ 0 h 1360494"/>
              <a:gd name="connsiteX2" fmla="*/ 1365171 w 1365171"/>
              <a:gd name="connsiteY2" fmla="*/ 1359755 h 1360494"/>
              <a:gd name="connsiteX3" fmla="*/ 518117 w 1365171"/>
              <a:gd name="connsiteY3" fmla="*/ 1360494 h 1360494"/>
              <a:gd name="connsiteX4" fmla="*/ 192628 w 1365171"/>
              <a:gd name="connsiteY4" fmla="*/ 916955 h 1360494"/>
              <a:gd name="connsiteX5" fmla="*/ 274 w 1365171"/>
              <a:gd name="connsiteY5" fmla="*/ 1041736 h 1360494"/>
              <a:gd name="connsiteX6" fmla="*/ 0 w 1365171"/>
              <a:gd name="connsiteY6" fmla="*/ 0 h 1360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65171" h="1360494">
                <a:moveTo>
                  <a:pt x="0" y="0"/>
                </a:moveTo>
                <a:lnTo>
                  <a:pt x="1365171" y="0"/>
                </a:lnTo>
                <a:lnTo>
                  <a:pt x="1365171" y="1359755"/>
                </a:lnTo>
                <a:lnTo>
                  <a:pt x="518117" y="1360494"/>
                </a:lnTo>
                <a:cubicBezTo>
                  <a:pt x="301821" y="1058384"/>
                  <a:pt x="252916" y="977626"/>
                  <a:pt x="192628" y="916955"/>
                </a:cubicBezTo>
                <a:cubicBezTo>
                  <a:pt x="165319" y="918093"/>
                  <a:pt x="93864" y="967877"/>
                  <a:pt x="274" y="1041736"/>
                </a:cubicBezTo>
                <a:cubicBezTo>
                  <a:pt x="26" y="689947"/>
                  <a:pt x="248" y="351789"/>
                  <a:pt x="0" y="0"/>
                </a:cubicBezTo>
                <a:close/>
              </a:path>
            </a:pathLst>
          </a:cu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46" name="Picture Placeholder 3"/>
          <p:cNvSpPr>
            <a:spLocks noGrp="1"/>
          </p:cNvSpPr>
          <p:nvPr>
            <p:ph type="pic" sz="quarter" idx="15"/>
          </p:nvPr>
        </p:nvSpPr>
        <p:spPr>
          <a:xfrm rot="20952885">
            <a:off x="2035766" y="943429"/>
            <a:ext cx="1158984" cy="1366206"/>
          </a:xfrm>
          <a:custGeom>
            <a:avLst/>
            <a:gdLst>
              <a:gd name="connsiteX0" fmla="*/ 0 w 1358514"/>
              <a:gd name="connsiteY0" fmla="*/ 0 h 1363740"/>
              <a:gd name="connsiteX1" fmla="*/ 1358514 w 1358514"/>
              <a:gd name="connsiteY1" fmla="*/ 0 h 1363740"/>
              <a:gd name="connsiteX2" fmla="*/ 1358514 w 1358514"/>
              <a:gd name="connsiteY2" fmla="*/ 1363740 h 1363740"/>
              <a:gd name="connsiteX3" fmla="*/ 0 w 1358514"/>
              <a:gd name="connsiteY3" fmla="*/ 1363740 h 1363740"/>
              <a:gd name="connsiteX4" fmla="*/ 0 w 1358514"/>
              <a:gd name="connsiteY4" fmla="*/ 0 h 1363740"/>
              <a:gd name="connsiteX0" fmla="*/ 0 w 1358514"/>
              <a:gd name="connsiteY0" fmla="*/ 0 h 1363740"/>
              <a:gd name="connsiteX1" fmla="*/ 1358514 w 1358514"/>
              <a:gd name="connsiteY1" fmla="*/ 0 h 1363740"/>
              <a:gd name="connsiteX2" fmla="*/ 1358514 w 1358514"/>
              <a:gd name="connsiteY2" fmla="*/ 1363740 h 1363740"/>
              <a:gd name="connsiteX3" fmla="*/ 1199144 w 1358514"/>
              <a:gd name="connsiteY3" fmla="*/ 1362684 h 1363740"/>
              <a:gd name="connsiteX4" fmla="*/ 0 w 1358514"/>
              <a:gd name="connsiteY4" fmla="*/ 1363740 h 1363740"/>
              <a:gd name="connsiteX5" fmla="*/ 0 w 1358514"/>
              <a:gd name="connsiteY5" fmla="*/ 0 h 1363740"/>
              <a:gd name="connsiteX0" fmla="*/ 0 w 1361498"/>
              <a:gd name="connsiteY0" fmla="*/ 0 h 1363740"/>
              <a:gd name="connsiteX1" fmla="*/ 1358514 w 1361498"/>
              <a:gd name="connsiteY1" fmla="*/ 0 h 1363740"/>
              <a:gd name="connsiteX2" fmla="*/ 1361498 w 1361498"/>
              <a:gd name="connsiteY2" fmla="*/ 1104967 h 1363740"/>
              <a:gd name="connsiteX3" fmla="*/ 1199144 w 1361498"/>
              <a:gd name="connsiteY3" fmla="*/ 1362684 h 1363740"/>
              <a:gd name="connsiteX4" fmla="*/ 0 w 1361498"/>
              <a:gd name="connsiteY4" fmla="*/ 1363740 h 1363740"/>
              <a:gd name="connsiteX5" fmla="*/ 0 w 1361498"/>
              <a:gd name="connsiteY5" fmla="*/ 0 h 1363740"/>
              <a:gd name="connsiteX0" fmla="*/ 0 w 1361498"/>
              <a:gd name="connsiteY0" fmla="*/ 0 h 1363740"/>
              <a:gd name="connsiteX1" fmla="*/ 1358514 w 1361498"/>
              <a:gd name="connsiteY1" fmla="*/ 0 h 1363740"/>
              <a:gd name="connsiteX2" fmla="*/ 1361498 w 1361498"/>
              <a:gd name="connsiteY2" fmla="*/ 1104967 h 1363740"/>
              <a:gd name="connsiteX3" fmla="*/ 1199144 w 1361498"/>
              <a:gd name="connsiteY3" fmla="*/ 1362684 h 1363740"/>
              <a:gd name="connsiteX4" fmla="*/ 0 w 1361498"/>
              <a:gd name="connsiteY4" fmla="*/ 1363740 h 1363740"/>
              <a:gd name="connsiteX5" fmla="*/ 0 w 1361498"/>
              <a:gd name="connsiteY5" fmla="*/ 0 h 1363740"/>
              <a:gd name="connsiteX0" fmla="*/ 0 w 1361498"/>
              <a:gd name="connsiteY0" fmla="*/ 0 h 1363740"/>
              <a:gd name="connsiteX1" fmla="*/ 1358514 w 1361498"/>
              <a:gd name="connsiteY1" fmla="*/ 0 h 1363740"/>
              <a:gd name="connsiteX2" fmla="*/ 1361498 w 1361498"/>
              <a:gd name="connsiteY2" fmla="*/ 1104967 h 1363740"/>
              <a:gd name="connsiteX3" fmla="*/ 1199144 w 1361498"/>
              <a:gd name="connsiteY3" fmla="*/ 1362684 h 1363740"/>
              <a:gd name="connsiteX4" fmla="*/ 0 w 1361498"/>
              <a:gd name="connsiteY4" fmla="*/ 1363740 h 1363740"/>
              <a:gd name="connsiteX5" fmla="*/ 0 w 1361498"/>
              <a:gd name="connsiteY5" fmla="*/ 0 h 1363740"/>
              <a:gd name="connsiteX0" fmla="*/ 0 w 1361498"/>
              <a:gd name="connsiteY0" fmla="*/ 0 h 1363740"/>
              <a:gd name="connsiteX1" fmla="*/ 1358514 w 1361498"/>
              <a:gd name="connsiteY1" fmla="*/ 0 h 1363740"/>
              <a:gd name="connsiteX2" fmla="*/ 1361498 w 1361498"/>
              <a:gd name="connsiteY2" fmla="*/ 1104967 h 1363740"/>
              <a:gd name="connsiteX3" fmla="*/ 1199144 w 1361498"/>
              <a:gd name="connsiteY3" fmla="*/ 1362684 h 1363740"/>
              <a:gd name="connsiteX4" fmla="*/ 0 w 1361498"/>
              <a:gd name="connsiteY4" fmla="*/ 1363740 h 1363740"/>
              <a:gd name="connsiteX5" fmla="*/ 0 w 1361498"/>
              <a:gd name="connsiteY5" fmla="*/ 0 h 1363740"/>
              <a:gd name="connsiteX0" fmla="*/ 0 w 1361498"/>
              <a:gd name="connsiteY0" fmla="*/ 0 h 1363740"/>
              <a:gd name="connsiteX1" fmla="*/ 1358514 w 1361498"/>
              <a:gd name="connsiteY1" fmla="*/ 0 h 1363740"/>
              <a:gd name="connsiteX2" fmla="*/ 1361498 w 1361498"/>
              <a:gd name="connsiteY2" fmla="*/ 1104967 h 1363740"/>
              <a:gd name="connsiteX3" fmla="*/ 1199144 w 1361498"/>
              <a:gd name="connsiteY3" fmla="*/ 1362684 h 1363740"/>
              <a:gd name="connsiteX4" fmla="*/ 0 w 1361498"/>
              <a:gd name="connsiteY4" fmla="*/ 1363740 h 1363740"/>
              <a:gd name="connsiteX5" fmla="*/ 0 w 1361498"/>
              <a:gd name="connsiteY5" fmla="*/ 0 h 1363740"/>
              <a:gd name="connsiteX0" fmla="*/ 0 w 1361498"/>
              <a:gd name="connsiteY0" fmla="*/ 0 h 1363740"/>
              <a:gd name="connsiteX1" fmla="*/ 1358514 w 1361498"/>
              <a:gd name="connsiteY1" fmla="*/ 0 h 1363740"/>
              <a:gd name="connsiteX2" fmla="*/ 1361498 w 1361498"/>
              <a:gd name="connsiteY2" fmla="*/ 1104967 h 1363740"/>
              <a:gd name="connsiteX3" fmla="*/ 1199144 w 1361498"/>
              <a:gd name="connsiteY3" fmla="*/ 1362684 h 1363740"/>
              <a:gd name="connsiteX4" fmla="*/ 0 w 1361498"/>
              <a:gd name="connsiteY4" fmla="*/ 1363740 h 1363740"/>
              <a:gd name="connsiteX5" fmla="*/ 0 w 1361498"/>
              <a:gd name="connsiteY5" fmla="*/ 0 h 1363740"/>
              <a:gd name="connsiteX0" fmla="*/ 0 w 1363511"/>
              <a:gd name="connsiteY0" fmla="*/ 0 h 1363740"/>
              <a:gd name="connsiteX1" fmla="*/ 1358514 w 1363511"/>
              <a:gd name="connsiteY1" fmla="*/ 0 h 1363740"/>
              <a:gd name="connsiteX2" fmla="*/ 1363511 w 1363511"/>
              <a:gd name="connsiteY2" fmla="*/ 1094400 h 1363740"/>
              <a:gd name="connsiteX3" fmla="*/ 1199144 w 1363511"/>
              <a:gd name="connsiteY3" fmla="*/ 1362684 h 1363740"/>
              <a:gd name="connsiteX4" fmla="*/ 0 w 1363511"/>
              <a:gd name="connsiteY4" fmla="*/ 1363740 h 1363740"/>
              <a:gd name="connsiteX5" fmla="*/ 0 w 1363511"/>
              <a:gd name="connsiteY5" fmla="*/ 0 h 1363740"/>
              <a:gd name="connsiteX0" fmla="*/ 0 w 1363511"/>
              <a:gd name="connsiteY0" fmla="*/ 0 h 1366206"/>
              <a:gd name="connsiteX1" fmla="*/ 1358514 w 1363511"/>
              <a:gd name="connsiteY1" fmla="*/ 0 h 1366206"/>
              <a:gd name="connsiteX2" fmla="*/ 1363511 w 1363511"/>
              <a:gd name="connsiteY2" fmla="*/ 1094400 h 1366206"/>
              <a:gd name="connsiteX3" fmla="*/ 1198473 w 1363511"/>
              <a:gd name="connsiteY3" fmla="*/ 1366206 h 1366206"/>
              <a:gd name="connsiteX4" fmla="*/ 0 w 1363511"/>
              <a:gd name="connsiteY4" fmla="*/ 1363740 h 1366206"/>
              <a:gd name="connsiteX5" fmla="*/ 0 w 1363511"/>
              <a:gd name="connsiteY5" fmla="*/ 0 h 1366206"/>
              <a:gd name="connsiteX0" fmla="*/ 0 w 1363511"/>
              <a:gd name="connsiteY0" fmla="*/ 0 h 1366206"/>
              <a:gd name="connsiteX1" fmla="*/ 1358514 w 1363511"/>
              <a:gd name="connsiteY1" fmla="*/ 0 h 1366206"/>
              <a:gd name="connsiteX2" fmla="*/ 1363511 w 1363511"/>
              <a:gd name="connsiteY2" fmla="*/ 1094400 h 1366206"/>
              <a:gd name="connsiteX3" fmla="*/ 1198473 w 1363511"/>
              <a:gd name="connsiteY3" fmla="*/ 1366206 h 1366206"/>
              <a:gd name="connsiteX4" fmla="*/ 0 w 1363511"/>
              <a:gd name="connsiteY4" fmla="*/ 1363740 h 1366206"/>
              <a:gd name="connsiteX5" fmla="*/ 0 w 1363511"/>
              <a:gd name="connsiteY5" fmla="*/ 0 h 1366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3511" h="1366206">
                <a:moveTo>
                  <a:pt x="0" y="0"/>
                </a:moveTo>
                <a:lnTo>
                  <a:pt x="1358514" y="0"/>
                </a:lnTo>
                <a:cubicBezTo>
                  <a:pt x="1359509" y="368322"/>
                  <a:pt x="1362516" y="726078"/>
                  <a:pt x="1363511" y="1094400"/>
                </a:cubicBezTo>
                <a:cubicBezTo>
                  <a:pt x="1317230" y="1151086"/>
                  <a:pt x="1276460" y="1238901"/>
                  <a:pt x="1198473" y="1366206"/>
                </a:cubicBezTo>
                <a:lnTo>
                  <a:pt x="0" y="1363740"/>
                </a:lnTo>
                <a:lnTo>
                  <a:pt x="0" y="0"/>
                </a:lnTo>
                <a:close/>
              </a:path>
            </a:pathLst>
          </a:cu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47" name="Picture Placeholder 3"/>
          <p:cNvSpPr>
            <a:spLocks noGrp="1"/>
          </p:cNvSpPr>
          <p:nvPr>
            <p:ph type="pic" sz="quarter" idx="16"/>
          </p:nvPr>
        </p:nvSpPr>
        <p:spPr>
          <a:xfrm rot="641361">
            <a:off x="908661" y="1571948"/>
            <a:ext cx="1151138" cy="1367649"/>
          </a:xfrm>
          <a:custGeom>
            <a:avLst/>
            <a:gdLst>
              <a:gd name="connsiteX0" fmla="*/ 0 w 1354082"/>
              <a:gd name="connsiteY0" fmla="*/ 0 h 1362713"/>
              <a:gd name="connsiteX1" fmla="*/ 1354082 w 1354082"/>
              <a:gd name="connsiteY1" fmla="*/ 0 h 1362713"/>
              <a:gd name="connsiteX2" fmla="*/ 1354082 w 1354082"/>
              <a:gd name="connsiteY2" fmla="*/ 1362713 h 1362713"/>
              <a:gd name="connsiteX3" fmla="*/ 0 w 1354082"/>
              <a:gd name="connsiteY3" fmla="*/ 1362713 h 1362713"/>
              <a:gd name="connsiteX4" fmla="*/ 0 w 1354082"/>
              <a:gd name="connsiteY4" fmla="*/ 0 h 1362713"/>
              <a:gd name="connsiteX0" fmla="*/ 0 w 1354082"/>
              <a:gd name="connsiteY0" fmla="*/ 0 h 1362713"/>
              <a:gd name="connsiteX1" fmla="*/ 971109 w 1354082"/>
              <a:gd name="connsiteY1" fmla="*/ 145 h 1362713"/>
              <a:gd name="connsiteX2" fmla="*/ 1354082 w 1354082"/>
              <a:gd name="connsiteY2" fmla="*/ 0 h 1362713"/>
              <a:gd name="connsiteX3" fmla="*/ 1354082 w 1354082"/>
              <a:gd name="connsiteY3" fmla="*/ 1362713 h 1362713"/>
              <a:gd name="connsiteX4" fmla="*/ 0 w 1354082"/>
              <a:gd name="connsiteY4" fmla="*/ 1362713 h 1362713"/>
              <a:gd name="connsiteX5" fmla="*/ 0 w 1354082"/>
              <a:gd name="connsiteY5" fmla="*/ 0 h 1362713"/>
              <a:gd name="connsiteX0" fmla="*/ 0 w 1356793"/>
              <a:gd name="connsiteY0" fmla="*/ 0 h 1362713"/>
              <a:gd name="connsiteX1" fmla="*/ 971109 w 1356793"/>
              <a:gd name="connsiteY1" fmla="*/ 145 h 1362713"/>
              <a:gd name="connsiteX2" fmla="*/ 1356793 w 1356793"/>
              <a:gd name="connsiteY2" fmla="*/ 921257 h 1362713"/>
              <a:gd name="connsiteX3" fmla="*/ 1354082 w 1356793"/>
              <a:gd name="connsiteY3" fmla="*/ 1362713 h 1362713"/>
              <a:gd name="connsiteX4" fmla="*/ 0 w 1356793"/>
              <a:gd name="connsiteY4" fmla="*/ 1362713 h 1362713"/>
              <a:gd name="connsiteX5" fmla="*/ 0 w 1356793"/>
              <a:gd name="connsiteY5" fmla="*/ 0 h 1362713"/>
              <a:gd name="connsiteX0" fmla="*/ 0 w 1356793"/>
              <a:gd name="connsiteY0" fmla="*/ 4936 h 1367649"/>
              <a:gd name="connsiteX1" fmla="*/ 980228 w 1356793"/>
              <a:gd name="connsiteY1" fmla="*/ 0 h 1367649"/>
              <a:gd name="connsiteX2" fmla="*/ 1356793 w 1356793"/>
              <a:gd name="connsiteY2" fmla="*/ 926193 h 1367649"/>
              <a:gd name="connsiteX3" fmla="*/ 1354082 w 1356793"/>
              <a:gd name="connsiteY3" fmla="*/ 1367649 h 1367649"/>
              <a:gd name="connsiteX4" fmla="*/ 0 w 1356793"/>
              <a:gd name="connsiteY4" fmla="*/ 1367649 h 1367649"/>
              <a:gd name="connsiteX5" fmla="*/ 0 w 1356793"/>
              <a:gd name="connsiteY5" fmla="*/ 4936 h 1367649"/>
              <a:gd name="connsiteX0" fmla="*/ 0 w 1354280"/>
              <a:gd name="connsiteY0" fmla="*/ 4936 h 1367649"/>
              <a:gd name="connsiteX1" fmla="*/ 980228 w 1354280"/>
              <a:gd name="connsiteY1" fmla="*/ 0 h 1367649"/>
              <a:gd name="connsiteX2" fmla="*/ 1353367 w 1354280"/>
              <a:gd name="connsiteY2" fmla="*/ 943636 h 1367649"/>
              <a:gd name="connsiteX3" fmla="*/ 1354082 w 1354280"/>
              <a:gd name="connsiteY3" fmla="*/ 1367649 h 1367649"/>
              <a:gd name="connsiteX4" fmla="*/ 0 w 1354280"/>
              <a:gd name="connsiteY4" fmla="*/ 1367649 h 1367649"/>
              <a:gd name="connsiteX5" fmla="*/ 0 w 1354280"/>
              <a:gd name="connsiteY5" fmla="*/ 4936 h 1367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54280" h="1367649">
                <a:moveTo>
                  <a:pt x="0" y="4936"/>
                </a:moveTo>
                <a:lnTo>
                  <a:pt x="980228" y="0"/>
                </a:lnTo>
                <a:lnTo>
                  <a:pt x="1353367" y="943636"/>
                </a:lnTo>
                <a:cubicBezTo>
                  <a:pt x="1352463" y="1090788"/>
                  <a:pt x="1354986" y="1220497"/>
                  <a:pt x="1354082" y="1367649"/>
                </a:cubicBezTo>
                <a:lnTo>
                  <a:pt x="0" y="1367649"/>
                </a:lnTo>
                <a:lnTo>
                  <a:pt x="0" y="4936"/>
                </a:lnTo>
                <a:close/>
              </a:path>
            </a:pathLst>
          </a:cu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71263341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New Portfolio 5">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30" name="Picture Placeholder 3"/>
          <p:cNvSpPr>
            <a:spLocks noGrp="1"/>
          </p:cNvSpPr>
          <p:nvPr>
            <p:ph type="pic" sz="quarter" idx="10"/>
          </p:nvPr>
        </p:nvSpPr>
        <p:spPr>
          <a:xfrm>
            <a:off x="669892" y="741682"/>
            <a:ext cx="3108005" cy="3665426"/>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31" name="Picture Placeholder 3"/>
          <p:cNvSpPr>
            <a:spLocks noGrp="1"/>
          </p:cNvSpPr>
          <p:nvPr>
            <p:ph type="pic" sz="quarter" idx="14"/>
          </p:nvPr>
        </p:nvSpPr>
        <p:spPr>
          <a:xfrm>
            <a:off x="3823448" y="741682"/>
            <a:ext cx="3955323" cy="1154574"/>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32" name="Picture Placeholder 3"/>
          <p:cNvSpPr>
            <a:spLocks noGrp="1"/>
          </p:cNvSpPr>
          <p:nvPr>
            <p:ph type="pic" sz="quarter" idx="15"/>
          </p:nvPr>
        </p:nvSpPr>
        <p:spPr>
          <a:xfrm>
            <a:off x="3823448" y="1948390"/>
            <a:ext cx="3955323" cy="1154574"/>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33" name="Picture Placeholder 3"/>
          <p:cNvSpPr>
            <a:spLocks noGrp="1"/>
          </p:cNvSpPr>
          <p:nvPr>
            <p:ph type="pic" sz="quarter" idx="16"/>
          </p:nvPr>
        </p:nvSpPr>
        <p:spPr>
          <a:xfrm>
            <a:off x="3823448" y="3155100"/>
            <a:ext cx="1062971" cy="1252009"/>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34" name="Picture Placeholder 3"/>
          <p:cNvSpPr>
            <a:spLocks noGrp="1"/>
          </p:cNvSpPr>
          <p:nvPr>
            <p:ph type="pic" sz="quarter" idx="17"/>
          </p:nvPr>
        </p:nvSpPr>
        <p:spPr>
          <a:xfrm>
            <a:off x="4944712" y="3155100"/>
            <a:ext cx="1062971" cy="1252009"/>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36" name="Picture Placeholder 3"/>
          <p:cNvSpPr>
            <a:spLocks noGrp="1"/>
          </p:cNvSpPr>
          <p:nvPr>
            <p:ph type="pic" sz="quarter" idx="18"/>
          </p:nvPr>
        </p:nvSpPr>
        <p:spPr>
          <a:xfrm>
            <a:off x="6059605" y="3155100"/>
            <a:ext cx="1728988" cy="1252009"/>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205934423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New Portfolio 6">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39" name="Picture Placeholder 3"/>
          <p:cNvSpPr>
            <a:spLocks noGrp="1"/>
          </p:cNvSpPr>
          <p:nvPr>
            <p:ph type="pic" sz="quarter" idx="10"/>
          </p:nvPr>
        </p:nvSpPr>
        <p:spPr>
          <a:xfrm>
            <a:off x="810431" y="764382"/>
            <a:ext cx="1635964" cy="3447855"/>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40" name="Picture Placeholder 3"/>
          <p:cNvSpPr>
            <a:spLocks noGrp="1"/>
          </p:cNvSpPr>
          <p:nvPr>
            <p:ph type="pic" sz="quarter" idx="14"/>
          </p:nvPr>
        </p:nvSpPr>
        <p:spPr>
          <a:xfrm>
            <a:off x="2515536" y="-14990"/>
            <a:ext cx="1402519" cy="293723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41" name="Picture Placeholder 3"/>
          <p:cNvSpPr>
            <a:spLocks noGrp="1"/>
          </p:cNvSpPr>
          <p:nvPr>
            <p:ph type="pic" sz="quarter" idx="15"/>
          </p:nvPr>
        </p:nvSpPr>
        <p:spPr>
          <a:xfrm>
            <a:off x="2515536" y="2998034"/>
            <a:ext cx="4173825" cy="1214202"/>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42" name="Picture Placeholder 3"/>
          <p:cNvSpPr>
            <a:spLocks noGrp="1"/>
          </p:cNvSpPr>
          <p:nvPr>
            <p:ph type="pic" sz="quarter" idx="16"/>
          </p:nvPr>
        </p:nvSpPr>
        <p:spPr>
          <a:xfrm>
            <a:off x="3980823" y="1371600"/>
            <a:ext cx="1319699" cy="155064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43" name="Picture Placeholder 3"/>
          <p:cNvSpPr>
            <a:spLocks noGrp="1"/>
          </p:cNvSpPr>
          <p:nvPr>
            <p:ph type="pic" sz="quarter" idx="17"/>
          </p:nvPr>
        </p:nvSpPr>
        <p:spPr>
          <a:xfrm>
            <a:off x="3980823" y="-14990"/>
            <a:ext cx="1319699" cy="1318300"/>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44" name="Picture Placeholder 3"/>
          <p:cNvSpPr>
            <a:spLocks noGrp="1"/>
          </p:cNvSpPr>
          <p:nvPr>
            <p:ph type="pic" sz="quarter" idx="18"/>
          </p:nvPr>
        </p:nvSpPr>
        <p:spPr>
          <a:xfrm>
            <a:off x="5363291" y="1371600"/>
            <a:ext cx="1319699" cy="155064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64017033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New Portfolio 7">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39" name="Picture Placeholder 3"/>
          <p:cNvSpPr>
            <a:spLocks noGrp="1"/>
          </p:cNvSpPr>
          <p:nvPr>
            <p:ph type="pic" sz="quarter" idx="10"/>
          </p:nvPr>
        </p:nvSpPr>
        <p:spPr>
          <a:xfrm>
            <a:off x="2591307" y="857846"/>
            <a:ext cx="5193835" cy="342423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4653314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_New Portfolio 7">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39" name="Picture Placeholder 3"/>
          <p:cNvSpPr>
            <a:spLocks noGrp="1"/>
          </p:cNvSpPr>
          <p:nvPr>
            <p:ph type="pic" sz="quarter" idx="10"/>
          </p:nvPr>
        </p:nvSpPr>
        <p:spPr>
          <a:xfrm>
            <a:off x="604490" y="592111"/>
            <a:ext cx="3052361" cy="2008682"/>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18" name="Picture Placeholder 3"/>
          <p:cNvSpPr>
            <a:spLocks noGrp="1"/>
          </p:cNvSpPr>
          <p:nvPr>
            <p:ph type="pic" sz="quarter" idx="14"/>
          </p:nvPr>
        </p:nvSpPr>
        <p:spPr>
          <a:xfrm>
            <a:off x="3702931" y="592111"/>
            <a:ext cx="1709913" cy="2008682"/>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6" name="Picture Placeholder 3"/>
          <p:cNvSpPr>
            <a:spLocks noGrp="1"/>
          </p:cNvSpPr>
          <p:nvPr>
            <p:ph type="pic" sz="quarter" idx="15"/>
          </p:nvPr>
        </p:nvSpPr>
        <p:spPr>
          <a:xfrm>
            <a:off x="5456975" y="592111"/>
            <a:ext cx="1709913" cy="2008682"/>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7" name="Picture Placeholder 3"/>
          <p:cNvSpPr>
            <a:spLocks noGrp="1"/>
          </p:cNvSpPr>
          <p:nvPr>
            <p:ph type="pic" sz="quarter" idx="16"/>
          </p:nvPr>
        </p:nvSpPr>
        <p:spPr>
          <a:xfrm>
            <a:off x="604490" y="2653399"/>
            <a:ext cx="6560448" cy="1911106"/>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61048650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New Portfolio 9">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39" name="Picture Placeholder 3"/>
          <p:cNvSpPr>
            <a:spLocks noGrp="1"/>
          </p:cNvSpPr>
          <p:nvPr>
            <p:ph type="pic" sz="quarter" idx="10"/>
          </p:nvPr>
        </p:nvSpPr>
        <p:spPr>
          <a:xfrm>
            <a:off x="2255378" y="606392"/>
            <a:ext cx="1626732" cy="191463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32" name="Picture Placeholder 3"/>
          <p:cNvSpPr>
            <a:spLocks noGrp="1"/>
          </p:cNvSpPr>
          <p:nvPr>
            <p:ph type="pic" sz="quarter" idx="14"/>
          </p:nvPr>
        </p:nvSpPr>
        <p:spPr>
          <a:xfrm>
            <a:off x="630770" y="2524569"/>
            <a:ext cx="1626732" cy="191463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33" name="Picture Placeholder 3"/>
          <p:cNvSpPr>
            <a:spLocks noGrp="1"/>
          </p:cNvSpPr>
          <p:nvPr>
            <p:ph type="pic" sz="quarter" idx="15"/>
          </p:nvPr>
        </p:nvSpPr>
        <p:spPr>
          <a:xfrm>
            <a:off x="5510435" y="606392"/>
            <a:ext cx="1626732" cy="191463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34" name="Picture Placeholder 3"/>
          <p:cNvSpPr>
            <a:spLocks noGrp="1"/>
          </p:cNvSpPr>
          <p:nvPr>
            <p:ph type="pic" sz="quarter" idx="16"/>
          </p:nvPr>
        </p:nvSpPr>
        <p:spPr>
          <a:xfrm>
            <a:off x="3885827" y="2524569"/>
            <a:ext cx="1626732" cy="1914638"/>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14319551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New Portfolio 10">
    <p:spTree>
      <p:nvGrpSpPr>
        <p:cNvPr id="1" name=""/>
        <p:cNvGrpSpPr/>
        <p:nvPr/>
      </p:nvGrpSpPr>
      <p:grpSpPr>
        <a:xfrm>
          <a:off x="0" y="0"/>
          <a:ext cx="0" cy="0"/>
          <a:chOff x="0" y="0"/>
          <a:chExt cx="0" cy="0"/>
        </a:xfrm>
      </p:grpSpPr>
      <p:sp>
        <p:nvSpPr>
          <p:cNvPr id="19" name="Rectangle 17"/>
          <p:cNvSpPr>
            <a:spLocks/>
          </p:cNvSpPr>
          <p:nvPr userDrawn="1"/>
        </p:nvSpPr>
        <p:spPr bwMode="auto">
          <a:xfrm rot="10800000" flipH="1">
            <a:off x="1" y="4844526"/>
            <a:ext cx="7775449" cy="297628"/>
          </a:xfrm>
          <a:prstGeom prst="rect">
            <a:avLst/>
          </a:prstGeom>
          <a:solidFill>
            <a:schemeClr val="bg1">
              <a:lumMod val="95000"/>
              <a:alpha val="90000"/>
            </a:schemeClr>
          </a:solidFill>
          <a:ln>
            <a:noFill/>
          </a:ln>
        </p:spPr>
        <p:txBody>
          <a:bodyPr lIns="0" tIns="0" rIns="0" bIns="0"/>
          <a:lstStyle/>
          <a:p>
            <a:endParaRPr lang="en-US" sz="1575" u="sng"/>
          </a:p>
        </p:txBody>
      </p:sp>
      <p:grpSp>
        <p:nvGrpSpPr>
          <p:cNvPr id="20" name="Group 19"/>
          <p:cNvGrpSpPr/>
          <p:nvPr userDrawn="1"/>
        </p:nvGrpSpPr>
        <p:grpSpPr>
          <a:xfrm>
            <a:off x="605173" y="4939155"/>
            <a:ext cx="75299" cy="88468"/>
            <a:chOff x="566572" y="4914901"/>
            <a:chExt cx="123991" cy="123825"/>
          </a:xfrm>
        </p:grpSpPr>
        <p:sp>
          <p:nvSpPr>
            <p:cNvPr id="21" name="Oval 20">
              <a:hlinkClick r:id="" action="ppaction://hlinkshowjump?jump=nextslide"/>
            </p:cNvPr>
            <p:cNvSpPr>
              <a:spLocks/>
            </p:cNvSpPr>
            <p:nvPr/>
          </p:nvSpPr>
          <p:spPr bwMode="auto">
            <a:xfrm>
              <a:off x="566572" y="4914901"/>
              <a:ext cx="123991" cy="123825"/>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2" name="AutoShape 21">
              <a:hlinkClick r:id="" action="ppaction://hlinkshowjump?jump=nextslide"/>
            </p:cNvPr>
            <p:cNvSpPr>
              <a:spLocks/>
            </p:cNvSpPr>
            <p:nvPr/>
          </p:nvSpPr>
          <p:spPr bwMode="auto">
            <a:xfrm rot="5400000">
              <a:off x="600342" y="4955355"/>
              <a:ext cx="63104" cy="40536"/>
            </a:xfrm>
            <a:prstGeom prst="triangle">
              <a:avLst>
                <a:gd name="adj" fmla="val 50000"/>
              </a:avLst>
            </a:prstGeom>
            <a:solidFill>
              <a:schemeClr val="tx1">
                <a:alpha val="30000"/>
              </a:schemeClr>
            </a:solidFill>
            <a:ln>
              <a:noFill/>
            </a:ln>
          </p:spPr>
          <p:txBody>
            <a:bodyPr lIns="0" tIns="0" rIns="0" bIns="0"/>
            <a:lstStyle/>
            <a:p>
              <a:endParaRPr lang="en-US" sz="1575" u="none"/>
            </a:p>
          </p:txBody>
        </p:sp>
      </p:grpSp>
      <p:grpSp>
        <p:nvGrpSpPr>
          <p:cNvPr id="23" name="Group 22"/>
          <p:cNvGrpSpPr/>
          <p:nvPr userDrawn="1"/>
        </p:nvGrpSpPr>
        <p:grpSpPr>
          <a:xfrm>
            <a:off x="213792" y="4938304"/>
            <a:ext cx="75877" cy="89576"/>
            <a:chOff x="247055" y="4914306"/>
            <a:chExt cx="123991" cy="124421"/>
          </a:xfrm>
        </p:grpSpPr>
        <p:sp>
          <p:nvSpPr>
            <p:cNvPr id="24" name="Oval 23">
              <a:hlinkClick r:id="" action="ppaction://hlinkshowjump?jump=previousslide"/>
            </p:cNvPr>
            <p:cNvSpPr>
              <a:spLocks/>
            </p:cNvSpPr>
            <p:nvPr/>
          </p:nvSpPr>
          <p:spPr bwMode="auto">
            <a:xfrm rot="10800000">
              <a:off x="247055" y="4914306"/>
              <a:ext cx="123991" cy="124421"/>
            </a:xfrm>
            <a:prstGeom prst="ellipse">
              <a:avLst/>
            </a:prstGeom>
            <a:noFill/>
            <a:ln w="15875" cap="flat">
              <a:solidFill>
                <a:schemeClr val="tx1">
                  <a:alpha val="3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u="none"/>
            </a:p>
          </p:txBody>
        </p:sp>
        <p:sp>
          <p:nvSpPr>
            <p:cNvPr id="25" name="AutoShape 24">
              <a:hlinkClick r:id="" action="ppaction://hlinkshowjump?jump=previousslide"/>
            </p:cNvPr>
            <p:cNvSpPr>
              <a:spLocks/>
            </p:cNvSpPr>
            <p:nvPr/>
          </p:nvSpPr>
          <p:spPr bwMode="auto">
            <a:xfrm rot="16200000">
              <a:off x="269001" y="4952464"/>
              <a:ext cx="63406" cy="40535"/>
            </a:xfrm>
            <a:prstGeom prst="triangle">
              <a:avLst>
                <a:gd name="adj" fmla="val 50000"/>
              </a:avLst>
            </a:prstGeom>
            <a:solidFill>
              <a:schemeClr val="tx1">
                <a:alpha val="30000"/>
              </a:schemeClr>
            </a:solidFill>
            <a:ln>
              <a:noFill/>
            </a:ln>
          </p:spPr>
          <p:txBody>
            <a:bodyPr lIns="0" tIns="0" rIns="0" bIns="0"/>
            <a:lstStyle/>
            <a:p>
              <a:endParaRPr lang="en-US" sz="1575" u="none"/>
            </a:p>
          </p:txBody>
        </p:sp>
      </p:grpSp>
      <p:sp>
        <p:nvSpPr>
          <p:cNvPr id="3" name="Slide Number Placeholder 2"/>
          <p:cNvSpPr>
            <a:spLocks noGrp="1"/>
          </p:cNvSpPr>
          <p:nvPr>
            <p:ph type="sldNum" sz="quarter" idx="11"/>
          </p:nvPr>
        </p:nvSpPr>
        <p:spPr>
          <a:xfrm>
            <a:off x="269616" y="4860098"/>
            <a:ext cx="355683" cy="193041"/>
          </a:xfrm>
          <a:prstGeom prst="rect">
            <a:avLst/>
          </a:prstGeom>
        </p:spPr>
        <p:txBody>
          <a:bodyPr/>
          <a:lstStyle>
            <a:lvl1pPr>
              <a:defRPr sz="675" b="1" i="0">
                <a:solidFill>
                  <a:schemeClr val="tx1">
                    <a:alpha val="30000"/>
                  </a:schemeClr>
                </a:solidFill>
                <a:latin typeface="Lato" charset="0"/>
                <a:ea typeface="Lato" charset="0"/>
                <a:cs typeface="Lato" charset="0"/>
              </a:defRPr>
            </a:lvl1pPr>
          </a:lstStyle>
          <a:p>
            <a:fld id="{C3929991-3F91-D343-BFF2-32848ABE790B}" type="slidenum">
              <a:rPr lang="en-US" smtClean="0"/>
              <a:pPr/>
              <a:t>‹#›</a:t>
            </a:fld>
            <a:endParaRPr lang="en-US"/>
          </a:p>
        </p:txBody>
      </p:sp>
      <p:sp>
        <p:nvSpPr>
          <p:cNvPr id="6" name="Footer Placeholder 5"/>
          <p:cNvSpPr>
            <a:spLocks noGrp="1"/>
          </p:cNvSpPr>
          <p:nvPr>
            <p:ph type="ftr" sz="quarter" idx="12"/>
          </p:nvPr>
        </p:nvSpPr>
        <p:spPr>
          <a:xfrm>
            <a:off x="2297873" y="4881348"/>
            <a:ext cx="3179704" cy="194274"/>
          </a:xfrm>
        </p:spPr>
        <p:txBody>
          <a:bodyPr/>
          <a:lstStyle/>
          <a:p>
            <a:r>
              <a:rPr lang="en-US"/>
              <a:t>FY21 Operating Budget Forum</a:t>
            </a:r>
          </a:p>
        </p:txBody>
      </p:sp>
      <p:sp>
        <p:nvSpPr>
          <p:cNvPr id="8" name="Picture Placeholder 7"/>
          <p:cNvSpPr>
            <a:spLocks noGrp="1"/>
          </p:cNvSpPr>
          <p:nvPr>
            <p:ph type="pic" sz="quarter" idx="13"/>
          </p:nvPr>
        </p:nvSpPr>
        <p:spPr>
          <a:xfrm>
            <a:off x="6995160" y="4903521"/>
            <a:ext cx="562816" cy="149192"/>
          </a:xfrm>
          <a:prstGeom prst="rect">
            <a:avLst/>
          </a:prstGeom>
        </p:spPr>
        <p:txBody>
          <a:bodyPr/>
          <a:lstStyle>
            <a:lvl1pPr>
              <a:defRPr sz="675" b="0" i="0">
                <a:latin typeface="Lato Light" charset="0"/>
                <a:ea typeface="Lato Light" charset="0"/>
                <a:cs typeface="Lato Light" charset="0"/>
              </a:defRPr>
            </a:lvl1pPr>
          </a:lstStyle>
          <a:p>
            <a:endParaRPr lang="en-US"/>
          </a:p>
        </p:txBody>
      </p:sp>
      <p:sp>
        <p:nvSpPr>
          <p:cNvPr id="32" name="Picture Placeholder 3"/>
          <p:cNvSpPr>
            <a:spLocks noGrp="1"/>
          </p:cNvSpPr>
          <p:nvPr>
            <p:ph type="pic" sz="quarter" idx="14"/>
          </p:nvPr>
        </p:nvSpPr>
        <p:spPr>
          <a:xfrm>
            <a:off x="662994" y="598755"/>
            <a:ext cx="2130395" cy="2508830"/>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7" name="Picture Placeholder 3"/>
          <p:cNvSpPr>
            <a:spLocks noGrp="1"/>
          </p:cNvSpPr>
          <p:nvPr>
            <p:ph type="pic" sz="quarter" idx="15"/>
          </p:nvPr>
        </p:nvSpPr>
        <p:spPr>
          <a:xfrm>
            <a:off x="2831086" y="598755"/>
            <a:ext cx="2130395" cy="2508830"/>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
        <p:nvSpPr>
          <p:cNvPr id="28" name="Picture Placeholder 3"/>
          <p:cNvSpPr>
            <a:spLocks noGrp="1"/>
          </p:cNvSpPr>
          <p:nvPr>
            <p:ph type="pic" sz="quarter" idx="16"/>
          </p:nvPr>
        </p:nvSpPr>
        <p:spPr>
          <a:xfrm>
            <a:off x="4999176" y="598755"/>
            <a:ext cx="2130395" cy="2508830"/>
          </a:xfrm>
          <a:prstGeom prst="rect">
            <a:avLst/>
          </a:prstGeom>
        </p:spPr>
        <p:txBody>
          <a:bodyPr/>
          <a:lstStyle>
            <a:lvl1pPr>
              <a:defRPr sz="750" b="0" i="0">
                <a:solidFill>
                  <a:schemeClr val="bg2"/>
                </a:solidFill>
                <a:latin typeface="Lato Light" charset="0"/>
                <a:ea typeface="Lato Light" charset="0"/>
                <a:cs typeface="Lato Light" charset="0"/>
              </a:defRPr>
            </a:lvl1pPr>
          </a:lstStyle>
          <a:p>
            <a:endParaRPr lang="en-US"/>
          </a:p>
        </p:txBody>
      </p:sp>
    </p:spTree>
    <p:extLst>
      <p:ext uri="{BB962C8B-B14F-4D97-AF65-F5344CB8AC3E}">
        <p14:creationId xmlns:p14="http://schemas.microsoft.com/office/powerpoint/2010/main" val="1369893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3A36F0-820B-4AE7-9D81-C8036F36E405}"/>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F54DE5A3-AF8A-4DB8-BB18-039B22D91046}"/>
              </a:ext>
            </a:extLst>
          </p:cNvPr>
          <p:cNvSpPr>
            <a:spLocks noGrp="1"/>
          </p:cNvSpPr>
          <p:nvPr>
            <p:ph type="ftr" sz="quarter" idx="11"/>
          </p:nvPr>
        </p:nvSpPr>
        <p:spPr/>
        <p:txBody>
          <a:bodyPr/>
          <a:lstStyle/>
          <a:p>
            <a:r>
              <a:rPr lang="en-US"/>
              <a:t>FY21 Operating Budget Forum</a:t>
            </a:r>
          </a:p>
        </p:txBody>
      </p:sp>
      <p:sp>
        <p:nvSpPr>
          <p:cNvPr id="4" name="Slide Number Placeholder 3">
            <a:extLst>
              <a:ext uri="{FF2B5EF4-FFF2-40B4-BE49-F238E27FC236}">
                <a16:creationId xmlns:a16="http://schemas.microsoft.com/office/drawing/2014/main" id="{0225607E-3605-4B8B-8D2F-07003DA2A43A}"/>
              </a:ext>
            </a:extLst>
          </p:cNvPr>
          <p:cNvSpPr>
            <a:spLocks noGrp="1"/>
          </p:cNvSpPr>
          <p:nvPr>
            <p:ph type="sldNum" sz="quarter" idx="12"/>
          </p:nvPr>
        </p:nvSpPr>
        <p:spPr/>
        <p:txBody>
          <a:bodyPr/>
          <a:lstStyle/>
          <a:p>
            <a:fld id="{D54A55BF-8F0A-4A50-B8F4-E25F20C77787}" type="slidenum">
              <a:rPr lang="en-US" smtClean="0"/>
              <a:t>‹#›</a:t>
            </a:fld>
            <a:endParaRPr lang="en-US"/>
          </a:p>
        </p:txBody>
      </p:sp>
    </p:spTree>
    <p:extLst>
      <p:ext uri="{BB962C8B-B14F-4D97-AF65-F5344CB8AC3E}">
        <p14:creationId xmlns:p14="http://schemas.microsoft.com/office/powerpoint/2010/main" val="4203863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6F409-331F-4DD7-85A8-8C9F06D79F34}"/>
              </a:ext>
            </a:extLst>
          </p:cNvPr>
          <p:cNvSpPr>
            <a:spLocks noGrp="1"/>
          </p:cNvSpPr>
          <p:nvPr>
            <p:ph type="title"/>
          </p:nvPr>
        </p:nvSpPr>
        <p:spPr>
          <a:xfrm>
            <a:off x="535365" y="342900"/>
            <a:ext cx="2506801" cy="1200150"/>
          </a:xfrm>
        </p:spPr>
        <p:txBody>
          <a:bodyPr anchor="b"/>
          <a:lstStyle>
            <a:lvl1pPr>
              <a:defRPr sz="2040"/>
            </a:lvl1pPr>
          </a:lstStyle>
          <a:p>
            <a:r>
              <a:rPr lang="en-US"/>
              <a:t>Click to edit Master title style</a:t>
            </a:r>
          </a:p>
        </p:txBody>
      </p:sp>
      <p:sp>
        <p:nvSpPr>
          <p:cNvPr id="3" name="Content Placeholder 2">
            <a:extLst>
              <a:ext uri="{FF2B5EF4-FFF2-40B4-BE49-F238E27FC236}">
                <a16:creationId xmlns:a16="http://schemas.microsoft.com/office/drawing/2014/main" id="{65BF7254-21FC-4580-B09B-25E9635B1780}"/>
              </a:ext>
            </a:extLst>
          </p:cNvPr>
          <p:cNvSpPr>
            <a:spLocks noGrp="1"/>
          </p:cNvSpPr>
          <p:nvPr>
            <p:ph idx="1"/>
          </p:nvPr>
        </p:nvSpPr>
        <p:spPr>
          <a:xfrm>
            <a:off x="3304282" y="740569"/>
            <a:ext cx="3934778" cy="3655219"/>
          </a:xfrm>
        </p:spPr>
        <p:txBody>
          <a:bodyPr/>
          <a:lstStyle>
            <a:lvl1pPr>
              <a:defRPr sz="2040"/>
            </a:lvl1pPr>
            <a:lvl2pPr>
              <a:defRPr sz="1785"/>
            </a:lvl2pPr>
            <a:lvl3pPr>
              <a:defRPr sz="1530"/>
            </a:lvl3pPr>
            <a:lvl4pPr>
              <a:defRPr sz="1275"/>
            </a:lvl4pPr>
            <a:lvl5pPr>
              <a:defRPr sz="1275"/>
            </a:lvl5pPr>
            <a:lvl6pPr>
              <a:defRPr sz="1275"/>
            </a:lvl6pPr>
            <a:lvl7pPr>
              <a:defRPr sz="1275"/>
            </a:lvl7pPr>
            <a:lvl8pPr>
              <a:defRPr sz="1275"/>
            </a:lvl8pPr>
            <a:lvl9pPr>
              <a:defRPr sz="12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50CC352-8DB4-470C-88A6-2F39C08B51AB}"/>
              </a:ext>
            </a:extLst>
          </p:cNvPr>
          <p:cNvSpPr>
            <a:spLocks noGrp="1"/>
          </p:cNvSpPr>
          <p:nvPr>
            <p:ph type="body" sz="half" idx="2"/>
          </p:nvPr>
        </p:nvSpPr>
        <p:spPr>
          <a:xfrm>
            <a:off x="535365" y="1543050"/>
            <a:ext cx="2506801" cy="2858691"/>
          </a:xfrm>
        </p:spPr>
        <p:txBody>
          <a:bodyPr/>
          <a:lstStyle>
            <a:lvl1pPr marL="0" indent="0">
              <a:buNone/>
              <a:defRPr sz="1020"/>
            </a:lvl1pPr>
            <a:lvl2pPr marL="291465" indent="0">
              <a:buNone/>
              <a:defRPr sz="893"/>
            </a:lvl2pPr>
            <a:lvl3pPr marL="582930" indent="0">
              <a:buNone/>
              <a:defRPr sz="765"/>
            </a:lvl3pPr>
            <a:lvl4pPr marL="874395" indent="0">
              <a:buNone/>
              <a:defRPr sz="638"/>
            </a:lvl4pPr>
            <a:lvl5pPr marL="1165860" indent="0">
              <a:buNone/>
              <a:defRPr sz="638"/>
            </a:lvl5pPr>
            <a:lvl6pPr marL="1457325" indent="0">
              <a:buNone/>
              <a:defRPr sz="638"/>
            </a:lvl6pPr>
            <a:lvl7pPr marL="1748790" indent="0">
              <a:buNone/>
              <a:defRPr sz="638"/>
            </a:lvl7pPr>
            <a:lvl8pPr marL="2040255" indent="0">
              <a:buNone/>
              <a:defRPr sz="638"/>
            </a:lvl8pPr>
            <a:lvl9pPr marL="2331720" indent="0">
              <a:buNone/>
              <a:defRPr sz="638"/>
            </a:lvl9pPr>
          </a:lstStyle>
          <a:p>
            <a:pPr lvl="0"/>
            <a:r>
              <a:rPr lang="en-US"/>
              <a:t>Click to edit Master text styles</a:t>
            </a:r>
          </a:p>
        </p:txBody>
      </p:sp>
      <p:sp>
        <p:nvSpPr>
          <p:cNvPr id="5" name="Date Placeholder 4">
            <a:extLst>
              <a:ext uri="{FF2B5EF4-FFF2-40B4-BE49-F238E27FC236}">
                <a16:creationId xmlns:a16="http://schemas.microsoft.com/office/drawing/2014/main" id="{844595F4-746B-43BA-87D1-C9525E584A98}"/>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96C92DDB-B98B-4FA7-A7F8-D337AF21ECC7}"/>
              </a:ext>
            </a:extLst>
          </p:cNvPr>
          <p:cNvSpPr>
            <a:spLocks noGrp="1"/>
          </p:cNvSpPr>
          <p:nvPr>
            <p:ph type="ftr" sz="quarter" idx="11"/>
          </p:nvPr>
        </p:nvSpPr>
        <p:spPr/>
        <p:txBody>
          <a:bodyPr/>
          <a:lstStyle/>
          <a:p>
            <a:r>
              <a:rPr lang="en-US"/>
              <a:t>FY21 Operating Budget Forum</a:t>
            </a:r>
          </a:p>
        </p:txBody>
      </p:sp>
      <p:sp>
        <p:nvSpPr>
          <p:cNvPr id="7" name="Slide Number Placeholder 6">
            <a:extLst>
              <a:ext uri="{FF2B5EF4-FFF2-40B4-BE49-F238E27FC236}">
                <a16:creationId xmlns:a16="http://schemas.microsoft.com/office/drawing/2014/main" id="{31B05A14-814F-45E9-917C-8B305C6A4638}"/>
              </a:ext>
            </a:extLst>
          </p:cNvPr>
          <p:cNvSpPr>
            <a:spLocks noGrp="1"/>
          </p:cNvSpPr>
          <p:nvPr>
            <p:ph type="sldNum" sz="quarter" idx="12"/>
          </p:nvPr>
        </p:nvSpPr>
        <p:spPr/>
        <p:txBody>
          <a:bodyPr/>
          <a:lstStyle/>
          <a:p>
            <a:fld id="{D54A55BF-8F0A-4A50-B8F4-E25F20C77787}" type="slidenum">
              <a:rPr lang="en-US" smtClean="0"/>
              <a:t>‹#›</a:t>
            </a:fld>
            <a:endParaRPr lang="en-US"/>
          </a:p>
        </p:txBody>
      </p:sp>
    </p:spTree>
    <p:extLst>
      <p:ext uri="{BB962C8B-B14F-4D97-AF65-F5344CB8AC3E}">
        <p14:creationId xmlns:p14="http://schemas.microsoft.com/office/powerpoint/2010/main" val="2428864500"/>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3E500-08B3-4429-8DE6-C918E231AF6A}"/>
              </a:ext>
            </a:extLst>
          </p:cNvPr>
          <p:cNvSpPr>
            <a:spLocks noGrp="1"/>
          </p:cNvSpPr>
          <p:nvPr>
            <p:ph type="title"/>
          </p:nvPr>
        </p:nvSpPr>
        <p:spPr>
          <a:xfrm>
            <a:off x="535365" y="342900"/>
            <a:ext cx="2506801" cy="1200150"/>
          </a:xfrm>
        </p:spPr>
        <p:txBody>
          <a:bodyPr anchor="b"/>
          <a:lstStyle>
            <a:lvl1pPr>
              <a:defRPr sz="2040"/>
            </a:lvl1pPr>
          </a:lstStyle>
          <a:p>
            <a:r>
              <a:rPr lang="en-US"/>
              <a:t>Click to edit Master title style</a:t>
            </a:r>
          </a:p>
        </p:txBody>
      </p:sp>
      <p:sp>
        <p:nvSpPr>
          <p:cNvPr id="3" name="Picture Placeholder 2">
            <a:extLst>
              <a:ext uri="{FF2B5EF4-FFF2-40B4-BE49-F238E27FC236}">
                <a16:creationId xmlns:a16="http://schemas.microsoft.com/office/drawing/2014/main" id="{982C7D93-A1F1-46A1-92D5-E4CBB7B200C7}"/>
              </a:ext>
            </a:extLst>
          </p:cNvPr>
          <p:cNvSpPr>
            <a:spLocks noGrp="1"/>
          </p:cNvSpPr>
          <p:nvPr>
            <p:ph type="pic" idx="1"/>
          </p:nvPr>
        </p:nvSpPr>
        <p:spPr>
          <a:xfrm>
            <a:off x="3304282" y="740569"/>
            <a:ext cx="3934778" cy="3655219"/>
          </a:xfrm>
        </p:spPr>
        <p:txBody>
          <a:bodyPr/>
          <a:lstStyle>
            <a:lvl1pPr marL="0" indent="0">
              <a:buNone/>
              <a:defRPr sz="2040"/>
            </a:lvl1pPr>
            <a:lvl2pPr marL="291465" indent="0">
              <a:buNone/>
              <a:defRPr sz="1785"/>
            </a:lvl2pPr>
            <a:lvl3pPr marL="582930" indent="0">
              <a:buNone/>
              <a:defRPr sz="1530"/>
            </a:lvl3pPr>
            <a:lvl4pPr marL="874395" indent="0">
              <a:buNone/>
              <a:defRPr sz="1275"/>
            </a:lvl4pPr>
            <a:lvl5pPr marL="1165860" indent="0">
              <a:buNone/>
              <a:defRPr sz="1275"/>
            </a:lvl5pPr>
            <a:lvl6pPr marL="1457325" indent="0">
              <a:buNone/>
              <a:defRPr sz="1275"/>
            </a:lvl6pPr>
            <a:lvl7pPr marL="1748790" indent="0">
              <a:buNone/>
              <a:defRPr sz="1275"/>
            </a:lvl7pPr>
            <a:lvl8pPr marL="2040255" indent="0">
              <a:buNone/>
              <a:defRPr sz="1275"/>
            </a:lvl8pPr>
            <a:lvl9pPr marL="2331720" indent="0">
              <a:buNone/>
              <a:defRPr sz="1275"/>
            </a:lvl9pPr>
          </a:lstStyle>
          <a:p>
            <a:endParaRPr lang="en-US"/>
          </a:p>
        </p:txBody>
      </p:sp>
      <p:sp>
        <p:nvSpPr>
          <p:cNvPr id="4" name="Text Placeholder 3">
            <a:extLst>
              <a:ext uri="{FF2B5EF4-FFF2-40B4-BE49-F238E27FC236}">
                <a16:creationId xmlns:a16="http://schemas.microsoft.com/office/drawing/2014/main" id="{CDE374AA-AAF4-47AB-BF4D-1AC5C0D04329}"/>
              </a:ext>
            </a:extLst>
          </p:cNvPr>
          <p:cNvSpPr>
            <a:spLocks noGrp="1"/>
          </p:cNvSpPr>
          <p:nvPr>
            <p:ph type="body" sz="half" idx="2"/>
          </p:nvPr>
        </p:nvSpPr>
        <p:spPr>
          <a:xfrm>
            <a:off x="535365" y="1543050"/>
            <a:ext cx="2506801" cy="2858691"/>
          </a:xfrm>
        </p:spPr>
        <p:txBody>
          <a:bodyPr/>
          <a:lstStyle>
            <a:lvl1pPr marL="0" indent="0">
              <a:buNone/>
              <a:defRPr sz="1020"/>
            </a:lvl1pPr>
            <a:lvl2pPr marL="291465" indent="0">
              <a:buNone/>
              <a:defRPr sz="893"/>
            </a:lvl2pPr>
            <a:lvl3pPr marL="582930" indent="0">
              <a:buNone/>
              <a:defRPr sz="765"/>
            </a:lvl3pPr>
            <a:lvl4pPr marL="874395" indent="0">
              <a:buNone/>
              <a:defRPr sz="638"/>
            </a:lvl4pPr>
            <a:lvl5pPr marL="1165860" indent="0">
              <a:buNone/>
              <a:defRPr sz="638"/>
            </a:lvl5pPr>
            <a:lvl6pPr marL="1457325" indent="0">
              <a:buNone/>
              <a:defRPr sz="638"/>
            </a:lvl6pPr>
            <a:lvl7pPr marL="1748790" indent="0">
              <a:buNone/>
              <a:defRPr sz="638"/>
            </a:lvl7pPr>
            <a:lvl8pPr marL="2040255" indent="0">
              <a:buNone/>
              <a:defRPr sz="638"/>
            </a:lvl8pPr>
            <a:lvl9pPr marL="2331720" indent="0">
              <a:buNone/>
              <a:defRPr sz="638"/>
            </a:lvl9pPr>
          </a:lstStyle>
          <a:p>
            <a:pPr lvl="0"/>
            <a:r>
              <a:rPr lang="en-US"/>
              <a:t>Click to edit Master text styles</a:t>
            </a:r>
          </a:p>
        </p:txBody>
      </p:sp>
      <p:sp>
        <p:nvSpPr>
          <p:cNvPr id="5" name="Date Placeholder 4">
            <a:extLst>
              <a:ext uri="{FF2B5EF4-FFF2-40B4-BE49-F238E27FC236}">
                <a16:creationId xmlns:a16="http://schemas.microsoft.com/office/drawing/2014/main" id="{2CD4D5B9-1E8F-409D-A282-A694C8C24D94}"/>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05D70071-DC90-4722-9703-BEAF6694787D}"/>
              </a:ext>
            </a:extLst>
          </p:cNvPr>
          <p:cNvSpPr>
            <a:spLocks noGrp="1"/>
          </p:cNvSpPr>
          <p:nvPr>
            <p:ph type="ftr" sz="quarter" idx="11"/>
          </p:nvPr>
        </p:nvSpPr>
        <p:spPr/>
        <p:txBody>
          <a:bodyPr/>
          <a:lstStyle/>
          <a:p>
            <a:r>
              <a:rPr lang="en-US"/>
              <a:t>FY21 Operating Budget Forum</a:t>
            </a:r>
          </a:p>
        </p:txBody>
      </p:sp>
      <p:sp>
        <p:nvSpPr>
          <p:cNvPr id="7" name="Slide Number Placeholder 6">
            <a:extLst>
              <a:ext uri="{FF2B5EF4-FFF2-40B4-BE49-F238E27FC236}">
                <a16:creationId xmlns:a16="http://schemas.microsoft.com/office/drawing/2014/main" id="{1E9D5289-8E60-4C55-A2C4-DE0BA9E3BE12}"/>
              </a:ext>
            </a:extLst>
          </p:cNvPr>
          <p:cNvSpPr>
            <a:spLocks noGrp="1"/>
          </p:cNvSpPr>
          <p:nvPr>
            <p:ph type="sldNum" sz="quarter" idx="12"/>
          </p:nvPr>
        </p:nvSpPr>
        <p:spPr/>
        <p:txBody>
          <a:bodyPr/>
          <a:lstStyle/>
          <a:p>
            <a:fld id="{D54A55BF-8F0A-4A50-B8F4-E25F20C77787}" type="slidenum">
              <a:rPr lang="en-US" smtClean="0"/>
              <a:t>‹#›</a:t>
            </a:fld>
            <a:endParaRPr lang="en-US"/>
          </a:p>
        </p:txBody>
      </p:sp>
    </p:spTree>
    <p:extLst>
      <p:ext uri="{BB962C8B-B14F-4D97-AF65-F5344CB8AC3E}">
        <p14:creationId xmlns:p14="http://schemas.microsoft.com/office/powerpoint/2010/main" val="3557812494"/>
      </p:ext>
    </p:extLst>
  </p:cSld>
  <p:clrMapOvr>
    <a:masterClrMapping/>
  </p:clrMapOvr>
  <p:hf sldNum="0" hdr="0" dt="0"/>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slideLayout" Target="../slideLayouts/slideLayout63.xml"/><Relationship Id="rId68"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FCB47A-A839-435F-867D-4D9EC10BA658}"/>
              </a:ext>
            </a:extLst>
          </p:cNvPr>
          <p:cNvSpPr>
            <a:spLocks noGrp="1"/>
          </p:cNvSpPr>
          <p:nvPr>
            <p:ph type="title"/>
          </p:nvPr>
        </p:nvSpPr>
        <p:spPr>
          <a:xfrm>
            <a:off x="534353" y="273844"/>
            <a:ext cx="6703695"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C7572F-D0BD-41F4-87BF-CD2D57D7A782}"/>
              </a:ext>
            </a:extLst>
          </p:cNvPr>
          <p:cNvSpPr>
            <a:spLocks noGrp="1"/>
          </p:cNvSpPr>
          <p:nvPr>
            <p:ph type="body" idx="1"/>
          </p:nvPr>
        </p:nvSpPr>
        <p:spPr>
          <a:xfrm>
            <a:off x="534353" y="1369219"/>
            <a:ext cx="6703695"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C9011A-CB58-4102-942F-17BBE2C72C4E}"/>
              </a:ext>
            </a:extLst>
          </p:cNvPr>
          <p:cNvSpPr>
            <a:spLocks noGrp="1"/>
          </p:cNvSpPr>
          <p:nvPr>
            <p:ph type="dt" sz="half" idx="2"/>
          </p:nvPr>
        </p:nvSpPr>
        <p:spPr>
          <a:xfrm>
            <a:off x="534353" y="4767263"/>
            <a:ext cx="1748790" cy="273844"/>
          </a:xfrm>
          <a:prstGeom prst="rect">
            <a:avLst/>
          </a:prstGeom>
        </p:spPr>
        <p:txBody>
          <a:bodyPr vert="horz" lIns="91440" tIns="45720" rIns="91440" bIns="45720" rtlCol="0" anchor="ctr"/>
          <a:lstStyle>
            <a:lvl1pPr algn="l">
              <a:defRPr sz="765">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A5003582-0B67-4198-B68E-0424EC987F40}"/>
              </a:ext>
            </a:extLst>
          </p:cNvPr>
          <p:cNvSpPr>
            <a:spLocks noGrp="1"/>
          </p:cNvSpPr>
          <p:nvPr>
            <p:ph type="ftr" sz="quarter" idx="3"/>
          </p:nvPr>
        </p:nvSpPr>
        <p:spPr>
          <a:xfrm>
            <a:off x="2574608" y="4767263"/>
            <a:ext cx="2623185" cy="273844"/>
          </a:xfrm>
          <a:prstGeom prst="rect">
            <a:avLst/>
          </a:prstGeom>
        </p:spPr>
        <p:txBody>
          <a:bodyPr vert="horz" lIns="91440" tIns="45720" rIns="91440" bIns="45720" rtlCol="0" anchor="ctr"/>
          <a:lstStyle>
            <a:lvl1pPr algn="ctr">
              <a:defRPr sz="765">
                <a:solidFill>
                  <a:schemeClr val="tx1">
                    <a:tint val="75000"/>
                  </a:schemeClr>
                </a:solidFill>
              </a:defRPr>
            </a:lvl1pPr>
          </a:lstStyle>
          <a:p>
            <a:r>
              <a:rPr lang="en-US"/>
              <a:t>FY21 Operating Budget Forum</a:t>
            </a:r>
          </a:p>
        </p:txBody>
      </p:sp>
      <p:sp>
        <p:nvSpPr>
          <p:cNvPr id="6" name="Slide Number Placeholder 5">
            <a:extLst>
              <a:ext uri="{FF2B5EF4-FFF2-40B4-BE49-F238E27FC236}">
                <a16:creationId xmlns:a16="http://schemas.microsoft.com/office/drawing/2014/main" id="{CA75E4F4-9E0E-4F82-859C-C983637897FE}"/>
              </a:ext>
            </a:extLst>
          </p:cNvPr>
          <p:cNvSpPr>
            <a:spLocks noGrp="1"/>
          </p:cNvSpPr>
          <p:nvPr>
            <p:ph type="sldNum" sz="quarter" idx="4"/>
          </p:nvPr>
        </p:nvSpPr>
        <p:spPr>
          <a:xfrm>
            <a:off x="5489258" y="4767263"/>
            <a:ext cx="1748790" cy="273844"/>
          </a:xfrm>
          <a:prstGeom prst="rect">
            <a:avLst/>
          </a:prstGeom>
        </p:spPr>
        <p:txBody>
          <a:bodyPr vert="horz" lIns="91440" tIns="45720" rIns="91440" bIns="45720" rtlCol="0" anchor="ctr"/>
          <a:lstStyle>
            <a:lvl1pPr algn="r">
              <a:defRPr sz="765">
                <a:solidFill>
                  <a:schemeClr val="tx1">
                    <a:tint val="75000"/>
                  </a:schemeClr>
                </a:solidFill>
              </a:defRPr>
            </a:lvl1pPr>
          </a:lstStyle>
          <a:p>
            <a:fld id="{D54A55BF-8F0A-4A50-B8F4-E25F20C77787}" type="slidenum">
              <a:rPr lang="en-US" smtClean="0"/>
              <a:t>‹#›</a:t>
            </a:fld>
            <a:endParaRPr lang="en-US"/>
          </a:p>
        </p:txBody>
      </p:sp>
    </p:spTree>
    <p:extLst>
      <p:ext uri="{BB962C8B-B14F-4D97-AF65-F5344CB8AC3E}">
        <p14:creationId xmlns:p14="http://schemas.microsoft.com/office/powerpoint/2010/main" val="4160152148"/>
      </p:ext>
    </p:extLst>
  </p:cSld>
  <p:clrMap bg1="lt1" tx1="dk1" bg2="lt2" tx2="dk2" accent1="accent1" accent2="accent2" accent3="accent3" accent4="accent4" accent5="accent5" accent6="accent6" hlink="hlink" folHlink="folHlink"/>
  <p:sldLayoutIdLst>
    <p:sldLayoutId id="2147484297" r:id="rId1"/>
    <p:sldLayoutId id="2147484298" r:id="rId2"/>
    <p:sldLayoutId id="2147484299" r:id="rId3"/>
    <p:sldLayoutId id="2147484300" r:id="rId4"/>
    <p:sldLayoutId id="2147484301" r:id="rId5"/>
    <p:sldLayoutId id="2147484302" r:id="rId6"/>
    <p:sldLayoutId id="2147484303" r:id="rId7"/>
    <p:sldLayoutId id="2147484304" r:id="rId8"/>
    <p:sldLayoutId id="2147484305" r:id="rId9"/>
    <p:sldLayoutId id="2147484306" r:id="rId10"/>
    <p:sldLayoutId id="2147484307" r:id="rId11"/>
    <p:sldLayoutId id="2147484308" r:id="rId12"/>
    <p:sldLayoutId id="2147484309" r:id="rId13"/>
    <p:sldLayoutId id="2147483663" r:id="rId14"/>
    <p:sldLayoutId id="2147483665" r:id="rId15"/>
    <p:sldLayoutId id="2147483667" r:id="rId16"/>
    <p:sldLayoutId id="2147483668" r:id="rId17"/>
    <p:sldLayoutId id="2147483669" r:id="rId18"/>
    <p:sldLayoutId id="2147483670" r:id="rId19"/>
    <p:sldLayoutId id="2147483671" r:id="rId20"/>
    <p:sldLayoutId id="2147483672" r:id="rId21"/>
    <p:sldLayoutId id="2147483673" r:id="rId22"/>
    <p:sldLayoutId id="2147483674" r:id="rId23"/>
    <p:sldLayoutId id="2147483675" r:id="rId24"/>
    <p:sldLayoutId id="2147483676" r:id="rId25"/>
    <p:sldLayoutId id="2147483677" r:id="rId26"/>
    <p:sldLayoutId id="2147483678" r:id="rId27"/>
    <p:sldLayoutId id="2147483679" r:id="rId28"/>
    <p:sldLayoutId id="2147483680" r:id="rId29"/>
    <p:sldLayoutId id="2147483681" r:id="rId30"/>
    <p:sldLayoutId id="2147483682" r:id="rId31"/>
    <p:sldLayoutId id="2147483683" r:id="rId32"/>
    <p:sldLayoutId id="2147483684" r:id="rId33"/>
    <p:sldLayoutId id="2147483685" r:id="rId34"/>
    <p:sldLayoutId id="2147483686" r:id="rId35"/>
    <p:sldLayoutId id="2147483687" r:id="rId36"/>
    <p:sldLayoutId id="2147483688" r:id="rId37"/>
    <p:sldLayoutId id="2147483689" r:id="rId38"/>
    <p:sldLayoutId id="2147483690" r:id="rId39"/>
    <p:sldLayoutId id="2147483691" r:id="rId40"/>
    <p:sldLayoutId id="2147483692" r:id="rId41"/>
    <p:sldLayoutId id="2147483693" r:id="rId42"/>
    <p:sldLayoutId id="2147483694" r:id="rId43"/>
    <p:sldLayoutId id="2147483695" r:id="rId44"/>
    <p:sldLayoutId id="2147483696" r:id="rId45"/>
    <p:sldLayoutId id="2147483697" r:id="rId46"/>
    <p:sldLayoutId id="2147483698" r:id="rId47"/>
    <p:sldLayoutId id="2147483699" r:id="rId48"/>
    <p:sldLayoutId id="2147483700" r:id="rId49"/>
    <p:sldLayoutId id="2147483701" r:id="rId50"/>
    <p:sldLayoutId id="2147483702" r:id="rId51"/>
    <p:sldLayoutId id="2147483703" r:id="rId52"/>
    <p:sldLayoutId id="2147483704" r:id="rId53"/>
    <p:sldLayoutId id="2147483705" r:id="rId54"/>
    <p:sldLayoutId id="2147483706" r:id="rId55"/>
    <p:sldLayoutId id="2147483707" r:id="rId56"/>
    <p:sldLayoutId id="2147483708" r:id="rId57"/>
    <p:sldLayoutId id="2147483710" r:id="rId58"/>
    <p:sldLayoutId id="2147483711" r:id="rId59"/>
    <p:sldLayoutId id="2147483712" r:id="rId60"/>
    <p:sldLayoutId id="2147483713" r:id="rId61"/>
    <p:sldLayoutId id="2147483714" r:id="rId62"/>
    <p:sldLayoutId id="2147483715" r:id="rId63"/>
    <p:sldLayoutId id="2147483716" r:id="rId64"/>
    <p:sldLayoutId id="2147483717" r:id="rId65"/>
    <p:sldLayoutId id="2147483718" r:id="rId66"/>
    <p:sldLayoutId id="2147483719" r:id="rId67"/>
  </p:sldLayoutIdLst>
  <p:hf sldNum="0" hdr="0" dt="0"/>
  <p:txStyles>
    <p:titleStyle>
      <a:lvl1pPr algn="l" defTabSz="582930" rtl="0" eaLnBrk="1" latinLnBrk="0" hangingPunct="1">
        <a:lnSpc>
          <a:spcPct val="90000"/>
        </a:lnSpc>
        <a:spcBef>
          <a:spcPct val="0"/>
        </a:spcBef>
        <a:buNone/>
        <a:defRPr sz="2805" kern="1200">
          <a:solidFill>
            <a:schemeClr val="tx1"/>
          </a:solidFill>
          <a:latin typeface="+mj-lt"/>
          <a:ea typeface="+mj-ea"/>
          <a:cs typeface="+mj-cs"/>
        </a:defRPr>
      </a:lvl1pPr>
    </p:titleStyle>
    <p:bodyStyle>
      <a:lvl1pPr marL="145733" indent="-145733" algn="l" defTabSz="582930" rtl="0" eaLnBrk="1" latinLnBrk="0" hangingPunct="1">
        <a:lnSpc>
          <a:spcPct val="90000"/>
        </a:lnSpc>
        <a:spcBef>
          <a:spcPts val="638"/>
        </a:spcBef>
        <a:buFont typeface="Arial" panose="020B0604020202020204" pitchFamily="34" charset="0"/>
        <a:buChar char="•"/>
        <a:defRPr sz="1785" kern="1200">
          <a:solidFill>
            <a:schemeClr val="tx1"/>
          </a:solidFill>
          <a:latin typeface="+mn-lt"/>
          <a:ea typeface="+mn-ea"/>
          <a:cs typeface="+mn-cs"/>
        </a:defRPr>
      </a:lvl1pPr>
      <a:lvl2pPr marL="437198" indent="-145733" algn="l" defTabSz="582930" rtl="0" eaLnBrk="1" latinLnBrk="0" hangingPunct="1">
        <a:lnSpc>
          <a:spcPct val="90000"/>
        </a:lnSpc>
        <a:spcBef>
          <a:spcPts val="319"/>
        </a:spcBef>
        <a:buFont typeface="Arial" panose="020B0604020202020204" pitchFamily="34" charset="0"/>
        <a:buChar char="•"/>
        <a:defRPr sz="1530" kern="1200">
          <a:solidFill>
            <a:schemeClr val="tx1"/>
          </a:solidFill>
          <a:latin typeface="+mn-lt"/>
          <a:ea typeface="+mn-ea"/>
          <a:cs typeface="+mn-cs"/>
        </a:defRPr>
      </a:lvl2pPr>
      <a:lvl3pPr marL="728663" indent="-145733" algn="l" defTabSz="582930" rtl="0" eaLnBrk="1" latinLnBrk="0" hangingPunct="1">
        <a:lnSpc>
          <a:spcPct val="90000"/>
        </a:lnSpc>
        <a:spcBef>
          <a:spcPts val="319"/>
        </a:spcBef>
        <a:buFont typeface="Arial" panose="020B0604020202020204" pitchFamily="34" charset="0"/>
        <a:buChar char="•"/>
        <a:defRPr sz="1275" kern="1200">
          <a:solidFill>
            <a:schemeClr val="tx1"/>
          </a:solidFill>
          <a:latin typeface="+mn-lt"/>
          <a:ea typeface="+mn-ea"/>
          <a:cs typeface="+mn-cs"/>
        </a:defRPr>
      </a:lvl3pPr>
      <a:lvl4pPr marL="1020128"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4pPr>
      <a:lvl5pPr marL="1311593"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5pPr>
      <a:lvl6pPr marL="1603058"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6pPr>
      <a:lvl7pPr marL="1894523"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7pPr>
      <a:lvl8pPr marL="2185988"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8pPr>
      <a:lvl9pPr marL="2477453"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9pPr>
    </p:bodyStyle>
    <p:otherStyle>
      <a:defPPr>
        <a:defRPr lang="en-US"/>
      </a:defPPr>
      <a:lvl1pPr marL="0" algn="l" defTabSz="582930" rtl="0" eaLnBrk="1" latinLnBrk="0" hangingPunct="1">
        <a:defRPr sz="1148" kern="1200">
          <a:solidFill>
            <a:schemeClr val="tx1"/>
          </a:solidFill>
          <a:latin typeface="+mn-lt"/>
          <a:ea typeface="+mn-ea"/>
          <a:cs typeface="+mn-cs"/>
        </a:defRPr>
      </a:lvl1pPr>
      <a:lvl2pPr marL="291465" algn="l" defTabSz="582930" rtl="0" eaLnBrk="1" latinLnBrk="0" hangingPunct="1">
        <a:defRPr sz="1148" kern="1200">
          <a:solidFill>
            <a:schemeClr val="tx1"/>
          </a:solidFill>
          <a:latin typeface="+mn-lt"/>
          <a:ea typeface="+mn-ea"/>
          <a:cs typeface="+mn-cs"/>
        </a:defRPr>
      </a:lvl2pPr>
      <a:lvl3pPr marL="582930" algn="l" defTabSz="582930" rtl="0" eaLnBrk="1" latinLnBrk="0" hangingPunct="1">
        <a:defRPr sz="1148" kern="1200">
          <a:solidFill>
            <a:schemeClr val="tx1"/>
          </a:solidFill>
          <a:latin typeface="+mn-lt"/>
          <a:ea typeface="+mn-ea"/>
          <a:cs typeface="+mn-cs"/>
        </a:defRPr>
      </a:lvl3pPr>
      <a:lvl4pPr marL="874395" algn="l" defTabSz="582930" rtl="0" eaLnBrk="1" latinLnBrk="0" hangingPunct="1">
        <a:defRPr sz="1148" kern="1200">
          <a:solidFill>
            <a:schemeClr val="tx1"/>
          </a:solidFill>
          <a:latin typeface="+mn-lt"/>
          <a:ea typeface="+mn-ea"/>
          <a:cs typeface="+mn-cs"/>
        </a:defRPr>
      </a:lvl4pPr>
      <a:lvl5pPr marL="1165860" algn="l" defTabSz="582930" rtl="0" eaLnBrk="1" latinLnBrk="0" hangingPunct="1">
        <a:defRPr sz="1148" kern="1200">
          <a:solidFill>
            <a:schemeClr val="tx1"/>
          </a:solidFill>
          <a:latin typeface="+mn-lt"/>
          <a:ea typeface="+mn-ea"/>
          <a:cs typeface="+mn-cs"/>
        </a:defRPr>
      </a:lvl5pPr>
      <a:lvl6pPr marL="1457325" algn="l" defTabSz="582930" rtl="0" eaLnBrk="1" latinLnBrk="0" hangingPunct="1">
        <a:defRPr sz="1148" kern="1200">
          <a:solidFill>
            <a:schemeClr val="tx1"/>
          </a:solidFill>
          <a:latin typeface="+mn-lt"/>
          <a:ea typeface="+mn-ea"/>
          <a:cs typeface="+mn-cs"/>
        </a:defRPr>
      </a:lvl6pPr>
      <a:lvl7pPr marL="1748790" algn="l" defTabSz="582930" rtl="0" eaLnBrk="1" latinLnBrk="0" hangingPunct="1">
        <a:defRPr sz="1148" kern="1200">
          <a:solidFill>
            <a:schemeClr val="tx1"/>
          </a:solidFill>
          <a:latin typeface="+mn-lt"/>
          <a:ea typeface="+mn-ea"/>
          <a:cs typeface="+mn-cs"/>
        </a:defRPr>
      </a:lvl7pPr>
      <a:lvl8pPr marL="2040255" algn="l" defTabSz="582930" rtl="0" eaLnBrk="1" latinLnBrk="0" hangingPunct="1">
        <a:defRPr sz="1148" kern="1200">
          <a:solidFill>
            <a:schemeClr val="tx1"/>
          </a:solidFill>
          <a:latin typeface="+mn-lt"/>
          <a:ea typeface="+mn-ea"/>
          <a:cs typeface="+mn-cs"/>
        </a:defRPr>
      </a:lvl8pPr>
      <a:lvl9pPr marL="2331720" algn="l" defTabSz="582930" rtl="0" eaLnBrk="1" latinLnBrk="0" hangingPunct="1">
        <a:defRPr sz="1148"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cmdgrants.smapply.org/"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cmdgrants.smapply.org/prog/fy24_enhanced_mobility/"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cmdgrants.smapply.org/protected/r/FkmBTc_C-GJ6iD28zx8OmMjdxwM6qbz1XFuiwusn6cYIQ1aiIM7WGHbcRHPQ-hF546HuJKBLxXwsdvteA-tOQQ==/FY24_Grant_Application_Training_-_Budget__Staff_Plan.pdf" TargetMode="External"/><Relationship Id="rId3" Type="http://schemas.openxmlformats.org/officeDocument/2006/relationships/hyperlink" Target="https://teams.microsoft.com/l/meetup-join/19%3ameeting_ODJmMDk3YzAtMDQ4Yi00MWE4LTljMTktMDdhMDNkODYzOWNh%40thread.v2/0?context=%7B%22Tid%22%3A%226e01b1f9-b1e5-4073-ac97-778069a0ad64%22%2C%22Oid%22%3A%22471a8d3b-6b74-426e-9f25-71897ae2fe35%22%2C%22IsBroadcastMeeting%22%3Atrue%2C%22role%22%3A%22a%22%7D&amp;btype=a&amp;role=a" TargetMode="External"/><Relationship Id="rId7" Type="http://schemas.openxmlformats.org/officeDocument/2006/relationships/hyperlink" Target="https://teams.microsoft.com/l/meetup-join/19%3ameeting_MmQ0NjU5YWMtNDY5MC00YjBhLTlmMTMtNzc4OWE0ZjI2N2I4%40thread.v2/0?context=%7B%22Tid%22%3A%226e01b1f9-b1e5-4073-ac97-778069a0ad64%22%2C%22Oid%22%3A%22471a8d3b-6b74-426e-9f25-71897ae2fe35%22%2C%22IsBroadcastMeeting%22%3Atrue%2C%22role%22%3A%22a%22%7D&amp;btype=a&amp;role=a" TargetMode="External"/><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hyperlink" Target="https://mcmdgrants.smapply.org/protected/r/FkmBTc_C-GJ6iD28zx8OmMjdxwM6qbz1XFuiwusn6cYIQ1aiIM7WGHbcRHPQ-hF5JS2CY0jvlfMJkAKdnsi-fg==/FY24_Grant_Application_Training_-_Project_Strategy_Workplan_Timeline.pdf" TargetMode="External"/><Relationship Id="rId5" Type="http://schemas.openxmlformats.org/officeDocument/2006/relationships/hyperlink" Target="https://teams.microsoft.com/l/meetup-join/19%3ameeting_NTVkODdlMGYtNjk0Yi00YWUxLTk5YmEtZjk5ZjhhZjEyYjg4%40thread.v2/0?context=%7B%22Tid%22%3A%226e01b1f9-b1e5-4073-ac97-778069a0ad64%22%2C%22Oid%22%3A%22471a8d3b-6b74-426e-9f25-71897ae2fe35%22%2C%22IsBroadcastMeeting%22%3Atrue%2C%22role%22%3A%22a%22%7D&amp;btype=a&amp;role=a" TargetMode="External"/><Relationship Id="rId10" Type="http://schemas.openxmlformats.org/officeDocument/2006/relationships/hyperlink" Target="https://mcmdgrants.smapply.org/protected/r/FkmBTc_C-GJ6iD28zx8OmMjdxwM6qbz1XFuiwusn6cYIQ1aiIM7WGHbcRHPQ-hF5wvqk_Y7W0HgN5rHpxj7fxQ==/FY24_Grant_Application_Training_-_Performance_Plan__History.pdf" TargetMode="External"/><Relationship Id="rId4" Type="http://schemas.openxmlformats.org/officeDocument/2006/relationships/hyperlink" Target="https://mcmdgrants.smapply.org/protected/r/FkmBTc_C-GJ6iD28zx8OmMjdxwM6qbz1XFuiwusn6cYIQ1aiIM7WGHbcRHPQ-hF5y5dXLkZIKxtkaRbGJrGK0Q==/FY24_Grant_Application_Training_-_Applicant_Reusable_Tasks.pdf" TargetMode="External"/><Relationship Id="rId9" Type="http://schemas.openxmlformats.org/officeDocument/2006/relationships/hyperlink" Target="https://teams.microsoft.com/l/meetup-join/19%3ameeting_ODhiYzZiMWItMjMyMS00YWZiLTgzMzgtYWJhZmFlYjg2YzM0%40thread.v2/0?context=%7B%22Tid%22%3A%226e01b1f9-b1e5-4073-ac97-778069a0ad64%22%2C%22Oid%22%3A%22471a8d3b-6b74-426e-9f25-71897ae2fe35%22%2C%22IsBroadcastMeeting%22%3Atrue%2C%22role%22%3A%22a%22%7D&amp;btype=a&amp;role=a"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egov.maryland.gov/businessexpress/entitysearch" TargetMode="External"/><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hyperlink" Target="https://mcipcc.net/"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cmdgrants.smapply.org/prog/fy24_enhanced_mobility/"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cmdgrants.smapply.org/" TargetMode="External"/><Relationship Id="rId2" Type="http://schemas.openxmlformats.org/officeDocument/2006/relationships/hyperlink" Target="mailto:Ali.Hoy@montgomerycountymd.gov" TargetMode="External"/><Relationship Id="rId1" Type="http://schemas.openxmlformats.org/officeDocument/2006/relationships/slideLayout" Target="../slideLayouts/slideLayout13.xml"/><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hyperlink" Target="https://mcmdgrants.smapply.org/" TargetMode="External"/><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hyperlink" Target="https://mcmdgrants.smapply.org/prog/fy24_enhanced_mobility/"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3C10D4D-3832-4447-BC31-D95AE3A845F0}"/>
              </a:ext>
            </a:extLst>
          </p:cNvPr>
          <p:cNvPicPr>
            <a:picLocks noChangeAspect="1"/>
          </p:cNvPicPr>
          <p:nvPr/>
        </p:nvPicPr>
        <p:blipFill>
          <a:blip r:embed="rId3"/>
          <a:stretch>
            <a:fillRect/>
          </a:stretch>
        </p:blipFill>
        <p:spPr>
          <a:xfrm>
            <a:off x="2231406" y="1194846"/>
            <a:ext cx="3278968" cy="1845559"/>
          </a:xfrm>
          <a:prstGeom prst="rect">
            <a:avLst/>
          </a:prstGeom>
          <a:ln>
            <a:solidFill>
              <a:schemeClr val="tx1"/>
            </a:solidFill>
          </a:ln>
        </p:spPr>
      </p:pic>
      <p:sp>
        <p:nvSpPr>
          <p:cNvPr id="5" name="TextBox 4">
            <a:extLst>
              <a:ext uri="{FF2B5EF4-FFF2-40B4-BE49-F238E27FC236}">
                <a16:creationId xmlns:a16="http://schemas.microsoft.com/office/drawing/2014/main" id="{A778B555-E27B-416F-A85E-CBBD36AD39FC}"/>
              </a:ext>
            </a:extLst>
          </p:cNvPr>
          <p:cNvSpPr txBox="1"/>
          <p:nvPr/>
        </p:nvSpPr>
        <p:spPr>
          <a:xfrm>
            <a:off x="1372499" y="766306"/>
            <a:ext cx="5027402" cy="367024"/>
          </a:xfrm>
          <a:prstGeom prst="rect">
            <a:avLst/>
          </a:prstGeom>
          <a:noFill/>
        </p:spPr>
        <p:txBody>
          <a:bodyPr wrap="none" rtlCol="0">
            <a:spAutoFit/>
          </a:bodyPr>
          <a:lstStyle/>
          <a:p>
            <a:r>
              <a:rPr lang="en-US" sz="1785"/>
              <a:t>How you can view the multi-lingual closed captions  </a:t>
            </a:r>
          </a:p>
        </p:txBody>
      </p:sp>
      <p:sp>
        <p:nvSpPr>
          <p:cNvPr id="8" name="Rectangle 7">
            <a:extLst>
              <a:ext uri="{FF2B5EF4-FFF2-40B4-BE49-F238E27FC236}">
                <a16:creationId xmlns:a16="http://schemas.microsoft.com/office/drawing/2014/main" id="{28965F6C-49B4-4077-A834-CAE9C63B0383}"/>
              </a:ext>
            </a:extLst>
          </p:cNvPr>
          <p:cNvSpPr/>
          <p:nvPr/>
        </p:nvSpPr>
        <p:spPr>
          <a:xfrm>
            <a:off x="4375803" y="2776009"/>
            <a:ext cx="322156" cy="17087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10" name="TextBox 9">
            <a:extLst>
              <a:ext uri="{FF2B5EF4-FFF2-40B4-BE49-F238E27FC236}">
                <a16:creationId xmlns:a16="http://schemas.microsoft.com/office/drawing/2014/main" id="{E98AAB22-BCFB-4F19-B494-463C8768396B}"/>
              </a:ext>
            </a:extLst>
          </p:cNvPr>
          <p:cNvSpPr txBox="1"/>
          <p:nvPr/>
        </p:nvSpPr>
        <p:spPr>
          <a:xfrm>
            <a:off x="1109714" y="4501185"/>
            <a:ext cx="5522352" cy="602473"/>
          </a:xfrm>
          <a:prstGeom prst="rect">
            <a:avLst/>
          </a:prstGeom>
          <a:noFill/>
        </p:spPr>
        <p:txBody>
          <a:bodyPr wrap="square" rtlCol="0">
            <a:spAutoFit/>
          </a:bodyPr>
          <a:lstStyle/>
          <a:p>
            <a:pPr algn="ctr"/>
            <a:r>
              <a:rPr lang="en-US" sz="1020"/>
              <a:t>Disclaimer</a:t>
            </a:r>
            <a:endParaRPr lang="en-US" sz="1148"/>
          </a:p>
          <a:p>
            <a:pPr algn="ctr"/>
            <a:r>
              <a:rPr lang="en-US" sz="765"/>
              <a:t>The translations provided in this application use what is referred to as mechanical translation technology. Although this method of translation is very effective and provides a high rate of accuracy it is NOT 100% word for word accurate. Things that may affect it are the quality of the microphone used and potentially a person speaking that may have an accent.</a:t>
            </a:r>
          </a:p>
        </p:txBody>
      </p:sp>
      <p:sp>
        <p:nvSpPr>
          <p:cNvPr id="6" name="Arrow: Right 5">
            <a:extLst>
              <a:ext uri="{FF2B5EF4-FFF2-40B4-BE49-F238E27FC236}">
                <a16:creationId xmlns:a16="http://schemas.microsoft.com/office/drawing/2014/main" id="{5ABE38E8-B88A-4A81-AFCF-D101E5A3BB34}"/>
              </a:ext>
            </a:extLst>
          </p:cNvPr>
          <p:cNvSpPr/>
          <p:nvPr/>
        </p:nvSpPr>
        <p:spPr>
          <a:xfrm rot="1570667">
            <a:off x="3310366" y="2419911"/>
            <a:ext cx="1263015" cy="3256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93"/>
              <a:t>Select this item</a:t>
            </a:r>
          </a:p>
        </p:txBody>
      </p:sp>
      <p:sp>
        <p:nvSpPr>
          <p:cNvPr id="9" name="Oval 8">
            <a:extLst>
              <a:ext uri="{FF2B5EF4-FFF2-40B4-BE49-F238E27FC236}">
                <a16:creationId xmlns:a16="http://schemas.microsoft.com/office/drawing/2014/main" id="{ACC8EB71-A252-4C28-BADE-7D496DD370AB}"/>
              </a:ext>
            </a:extLst>
          </p:cNvPr>
          <p:cNvSpPr/>
          <p:nvPr/>
        </p:nvSpPr>
        <p:spPr>
          <a:xfrm flipH="1">
            <a:off x="4469089" y="2801870"/>
            <a:ext cx="145733" cy="120099"/>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grpSp>
        <p:nvGrpSpPr>
          <p:cNvPr id="13" name="Group 12">
            <a:extLst>
              <a:ext uri="{FF2B5EF4-FFF2-40B4-BE49-F238E27FC236}">
                <a16:creationId xmlns:a16="http://schemas.microsoft.com/office/drawing/2014/main" id="{5FFE6CA4-3894-492E-8AA2-6A11579D7240}"/>
              </a:ext>
            </a:extLst>
          </p:cNvPr>
          <p:cNvGrpSpPr/>
          <p:nvPr/>
        </p:nvGrpSpPr>
        <p:grpSpPr>
          <a:xfrm>
            <a:off x="1600168" y="3131322"/>
            <a:ext cx="4572064" cy="1452189"/>
            <a:chOff x="1010177" y="3614267"/>
            <a:chExt cx="7171864" cy="2277943"/>
          </a:xfrm>
        </p:grpSpPr>
        <p:pic>
          <p:nvPicPr>
            <p:cNvPr id="3" name="Picture 2">
              <a:extLst>
                <a:ext uri="{FF2B5EF4-FFF2-40B4-BE49-F238E27FC236}">
                  <a16:creationId xmlns:a16="http://schemas.microsoft.com/office/drawing/2014/main" id="{1EB1BAFD-C0AC-4E6B-BCA2-5A87CDBEEE77}"/>
                </a:ext>
              </a:extLst>
            </p:cNvPr>
            <p:cNvPicPr>
              <a:picLocks noChangeAspect="1"/>
            </p:cNvPicPr>
            <p:nvPr/>
          </p:nvPicPr>
          <p:blipFill>
            <a:blip r:embed="rId4"/>
            <a:stretch>
              <a:fillRect/>
            </a:stretch>
          </p:blipFill>
          <p:spPr>
            <a:xfrm>
              <a:off x="1275353" y="3797670"/>
              <a:ext cx="1816193" cy="1320868"/>
            </a:xfrm>
            <a:prstGeom prst="rect">
              <a:avLst/>
            </a:prstGeom>
          </p:spPr>
        </p:pic>
        <p:pic>
          <p:nvPicPr>
            <p:cNvPr id="4" name="Picture 3">
              <a:extLst>
                <a:ext uri="{FF2B5EF4-FFF2-40B4-BE49-F238E27FC236}">
                  <a16:creationId xmlns:a16="http://schemas.microsoft.com/office/drawing/2014/main" id="{D7B0E96C-6A32-4937-B0B6-55CF89E95EE1}"/>
                </a:ext>
              </a:extLst>
            </p:cNvPr>
            <p:cNvPicPr>
              <a:picLocks noChangeAspect="1"/>
            </p:cNvPicPr>
            <p:nvPr/>
          </p:nvPicPr>
          <p:blipFill>
            <a:blip r:embed="rId5"/>
            <a:stretch>
              <a:fillRect/>
            </a:stretch>
          </p:blipFill>
          <p:spPr>
            <a:xfrm>
              <a:off x="3962400" y="3614267"/>
              <a:ext cx="926156" cy="1794754"/>
            </a:xfrm>
            <a:prstGeom prst="rect">
              <a:avLst/>
            </a:prstGeom>
          </p:spPr>
        </p:pic>
        <p:pic>
          <p:nvPicPr>
            <p:cNvPr id="7" name="Picture 6">
              <a:extLst>
                <a:ext uri="{FF2B5EF4-FFF2-40B4-BE49-F238E27FC236}">
                  <a16:creationId xmlns:a16="http://schemas.microsoft.com/office/drawing/2014/main" id="{E0468733-A96B-4E69-BC53-D43D88179C83}"/>
                </a:ext>
              </a:extLst>
            </p:cNvPr>
            <p:cNvPicPr>
              <a:picLocks noChangeAspect="1"/>
            </p:cNvPicPr>
            <p:nvPr/>
          </p:nvPicPr>
          <p:blipFill>
            <a:blip r:embed="rId6"/>
            <a:stretch>
              <a:fillRect/>
            </a:stretch>
          </p:blipFill>
          <p:spPr>
            <a:xfrm>
              <a:off x="5695848" y="3873870"/>
              <a:ext cx="2486193" cy="1168468"/>
            </a:xfrm>
            <a:prstGeom prst="rect">
              <a:avLst/>
            </a:prstGeom>
          </p:spPr>
        </p:pic>
        <p:sp>
          <p:nvSpPr>
            <p:cNvPr id="14" name="Arrow: Right 13">
              <a:extLst>
                <a:ext uri="{FF2B5EF4-FFF2-40B4-BE49-F238E27FC236}">
                  <a16:creationId xmlns:a16="http://schemas.microsoft.com/office/drawing/2014/main" id="{F845432E-F197-44C0-80D1-7AEC4D636934}"/>
                </a:ext>
              </a:extLst>
            </p:cNvPr>
            <p:cNvSpPr/>
            <p:nvPr/>
          </p:nvSpPr>
          <p:spPr>
            <a:xfrm>
              <a:off x="5136440" y="4275902"/>
              <a:ext cx="227673" cy="3644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19" name="Arrow: Right 18">
              <a:extLst>
                <a:ext uri="{FF2B5EF4-FFF2-40B4-BE49-F238E27FC236}">
                  <a16:creationId xmlns:a16="http://schemas.microsoft.com/office/drawing/2014/main" id="{C077A42E-40B9-48AA-A32C-7260A22613BF}"/>
                </a:ext>
              </a:extLst>
            </p:cNvPr>
            <p:cNvSpPr/>
            <p:nvPr/>
          </p:nvSpPr>
          <p:spPr>
            <a:xfrm>
              <a:off x="3339430" y="4275902"/>
              <a:ext cx="227673" cy="3644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11" name="Oval 10">
              <a:extLst>
                <a:ext uri="{FF2B5EF4-FFF2-40B4-BE49-F238E27FC236}">
                  <a16:creationId xmlns:a16="http://schemas.microsoft.com/office/drawing/2014/main" id="{F89345F6-E6D1-4585-BB84-0137A997615C}"/>
                </a:ext>
              </a:extLst>
            </p:cNvPr>
            <p:cNvSpPr/>
            <p:nvPr/>
          </p:nvSpPr>
          <p:spPr>
            <a:xfrm>
              <a:off x="2642534" y="4827717"/>
              <a:ext cx="217111" cy="22860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16" name="Oval 15">
              <a:extLst>
                <a:ext uri="{FF2B5EF4-FFF2-40B4-BE49-F238E27FC236}">
                  <a16:creationId xmlns:a16="http://schemas.microsoft.com/office/drawing/2014/main" id="{9642E470-280D-4E52-95F7-34EBD6A2BA50}"/>
                </a:ext>
              </a:extLst>
            </p:cNvPr>
            <p:cNvSpPr/>
            <p:nvPr/>
          </p:nvSpPr>
          <p:spPr>
            <a:xfrm>
              <a:off x="1282797" y="4103817"/>
              <a:ext cx="1825126" cy="17141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17" name="Oval 16">
              <a:extLst>
                <a:ext uri="{FF2B5EF4-FFF2-40B4-BE49-F238E27FC236}">
                  <a16:creationId xmlns:a16="http://schemas.microsoft.com/office/drawing/2014/main" id="{DB315B01-D483-4C93-A748-BADD9BE7C299}"/>
                </a:ext>
              </a:extLst>
            </p:cNvPr>
            <p:cNvSpPr/>
            <p:nvPr/>
          </p:nvSpPr>
          <p:spPr>
            <a:xfrm>
              <a:off x="4012168" y="4000219"/>
              <a:ext cx="559925" cy="17979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18" name="Arrow: Right 17">
              <a:extLst>
                <a:ext uri="{FF2B5EF4-FFF2-40B4-BE49-F238E27FC236}">
                  <a16:creationId xmlns:a16="http://schemas.microsoft.com/office/drawing/2014/main" id="{1BE68F11-A53F-42A3-A9A6-A2F62C4ABDED}"/>
                </a:ext>
              </a:extLst>
            </p:cNvPr>
            <p:cNvSpPr/>
            <p:nvPr/>
          </p:nvSpPr>
          <p:spPr>
            <a:xfrm rot="16200000">
              <a:off x="2498751" y="4407581"/>
              <a:ext cx="514311" cy="2171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12" name="TextBox 11">
              <a:extLst>
                <a:ext uri="{FF2B5EF4-FFF2-40B4-BE49-F238E27FC236}">
                  <a16:creationId xmlns:a16="http://schemas.microsoft.com/office/drawing/2014/main" id="{CBE67620-1E84-4487-B0D5-9F5DFFF0EA02}"/>
                </a:ext>
              </a:extLst>
            </p:cNvPr>
            <p:cNvSpPr txBox="1"/>
            <p:nvPr/>
          </p:nvSpPr>
          <p:spPr>
            <a:xfrm>
              <a:off x="1010177" y="5130822"/>
              <a:ext cx="2346544" cy="483189"/>
            </a:xfrm>
            <a:prstGeom prst="rect">
              <a:avLst/>
            </a:prstGeom>
            <a:noFill/>
          </p:spPr>
          <p:txBody>
            <a:bodyPr wrap="none" rtlCol="0">
              <a:spAutoFit/>
            </a:bodyPr>
            <a:lstStyle/>
            <a:p>
              <a:pPr algn="ctr"/>
              <a:r>
                <a:rPr lang="en-US" sz="701"/>
                <a:t>When you select it a menu appears,</a:t>
              </a:r>
            </a:p>
            <a:p>
              <a:pPr algn="ctr"/>
              <a:r>
                <a:rPr lang="en-US" sz="701"/>
                <a:t>choose </a:t>
              </a:r>
              <a:r>
                <a:rPr lang="en-US" sz="701" b="1"/>
                <a:t>captions / subtitles</a:t>
              </a:r>
            </a:p>
          </p:txBody>
        </p:sp>
        <p:sp>
          <p:nvSpPr>
            <p:cNvPr id="21" name="Arrow: Right 20">
              <a:extLst>
                <a:ext uri="{FF2B5EF4-FFF2-40B4-BE49-F238E27FC236}">
                  <a16:creationId xmlns:a16="http://schemas.microsoft.com/office/drawing/2014/main" id="{991D6A3E-8BF4-46E5-92EF-CF088516BB3A}"/>
                </a:ext>
              </a:extLst>
            </p:cNvPr>
            <p:cNvSpPr/>
            <p:nvPr/>
          </p:nvSpPr>
          <p:spPr>
            <a:xfrm rot="20214842">
              <a:off x="2340721" y="5020459"/>
              <a:ext cx="271889" cy="1326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a:p>
          </p:txBody>
        </p:sp>
        <p:sp>
          <p:nvSpPr>
            <p:cNvPr id="22" name="TextBox 21">
              <a:extLst>
                <a:ext uri="{FF2B5EF4-FFF2-40B4-BE49-F238E27FC236}">
                  <a16:creationId xmlns:a16="http://schemas.microsoft.com/office/drawing/2014/main" id="{69C114DA-8E01-4134-BC16-0D182293D5BB}"/>
                </a:ext>
              </a:extLst>
            </p:cNvPr>
            <p:cNvSpPr txBox="1"/>
            <p:nvPr/>
          </p:nvSpPr>
          <p:spPr>
            <a:xfrm>
              <a:off x="3624431" y="5409021"/>
              <a:ext cx="1584648" cy="483189"/>
            </a:xfrm>
            <a:prstGeom prst="rect">
              <a:avLst/>
            </a:prstGeom>
            <a:noFill/>
          </p:spPr>
          <p:txBody>
            <a:bodyPr wrap="none" rtlCol="0">
              <a:spAutoFit/>
            </a:bodyPr>
            <a:lstStyle/>
            <a:p>
              <a:pPr algn="ctr"/>
              <a:r>
                <a:rPr lang="en-US" sz="701"/>
                <a:t>You then select</a:t>
              </a:r>
            </a:p>
            <a:p>
              <a:pPr algn="ctr"/>
              <a:r>
                <a:rPr lang="en-US" sz="701"/>
                <a:t>the language of choice</a:t>
              </a:r>
            </a:p>
          </p:txBody>
        </p:sp>
        <p:sp>
          <p:nvSpPr>
            <p:cNvPr id="23" name="TextBox 22">
              <a:extLst>
                <a:ext uri="{FF2B5EF4-FFF2-40B4-BE49-F238E27FC236}">
                  <a16:creationId xmlns:a16="http://schemas.microsoft.com/office/drawing/2014/main" id="{513B7BAA-96AC-4541-9F81-53DE211889D3}"/>
                </a:ext>
              </a:extLst>
            </p:cNvPr>
            <p:cNvSpPr txBox="1"/>
            <p:nvPr/>
          </p:nvSpPr>
          <p:spPr>
            <a:xfrm>
              <a:off x="5624746" y="5042337"/>
              <a:ext cx="2542677" cy="314012"/>
            </a:xfrm>
            <a:prstGeom prst="rect">
              <a:avLst/>
            </a:prstGeom>
            <a:noFill/>
          </p:spPr>
          <p:txBody>
            <a:bodyPr wrap="none" rtlCol="0">
              <a:spAutoFit/>
            </a:bodyPr>
            <a:lstStyle/>
            <a:p>
              <a:pPr algn="ctr"/>
              <a:r>
                <a:rPr lang="en-US" sz="701"/>
                <a:t>It will then display the language chosen</a:t>
              </a:r>
              <a:endParaRPr lang="en-US" sz="701" b="1"/>
            </a:p>
          </p:txBody>
        </p:sp>
      </p:grpSp>
      <p:sp>
        <p:nvSpPr>
          <p:cNvPr id="24" name="TextBox 23">
            <a:extLst>
              <a:ext uri="{FF2B5EF4-FFF2-40B4-BE49-F238E27FC236}">
                <a16:creationId xmlns:a16="http://schemas.microsoft.com/office/drawing/2014/main" id="{C7A23D42-B850-4EC6-A944-E5961CB01F1E}"/>
              </a:ext>
            </a:extLst>
          </p:cNvPr>
          <p:cNvSpPr txBox="1"/>
          <p:nvPr/>
        </p:nvSpPr>
        <p:spPr>
          <a:xfrm>
            <a:off x="689264" y="54852"/>
            <a:ext cx="6393872" cy="830997"/>
          </a:xfrm>
          <a:prstGeom prst="rect">
            <a:avLst/>
          </a:prstGeom>
          <a:noFill/>
        </p:spPr>
        <p:txBody>
          <a:bodyPr wrap="square">
            <a:spAutoFit/>
          </a:bodyPr>
          <a:lstStyle/>
          <a:p>
            <a:pPr algn="ctr"/>
            <a:r>
              <a:rPr lang="en-US" sz="2400" b="1" dirty="0">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Light" charset="0"/>
                <a:cs typeface="Bebas Neue Light" charset="0"/>
                <a:sym typeface="Bebas Neue" charset="0"/>
              </a:rPr>
              <a:t>FY24 Enhanced Mobility</a:t>
            </a:r>
          </a:p>
          <a:p>
            <a:pPr algn="ctr"/>
            <a:r>
              <a:rPr lang="en-US" sz="2400" b="1">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Light" charset="0"/>
                <a:cs typeface="Bebas Neue Light" charset="0"/>
                <a:sym typeface="Bebas Neue" charset="0"/>
              </a:rPr>
              <a:t>Grants </a:t>
            </a:r>
            <a:r>
              <a:rPr lang="en-US" sz="2400" b="1" dirty="0">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Light" charset="0"/>
                <a:cs typeface="Bebas Neue Light" charset="0"/>
                <a:sym typeface="Bebas Neue" charset="0"/>
              </a:rPr>
              <a:t>Program Information Session </a:t>
            </a:r>
          </a:p>
        </p:txBody>
      </p:sp>
    </p:spTree>
    <p:extLst>
      <p:ext uri="{BB962C8B-B14F-4D97-AF65-F5344CB8AC3E}">
        <p14:creationId xmlns:p14="http://schemas.microsoft.com/office/powerpoint/2010/main" val="422560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1" y="354479"/>
            <a:ext cx="7772399" cy="718141"/>
          </a:xfrm>
          <a:prstGeom prst="rect">
            <a:avLst/>
          </a:prstGeom>
          <a:noFill/>
          <a:ln>
            <a:noFill/>
          </a:ln>
        </p:spPr>
        <p:txBody>
          <a:bodyPr lIns="0" tIns="0" rIns="0" bIns="0" anchor="ctr"/>
          <a:lstStyle/>
          <a:p>
            <a:pPr algn="ctr">
              <a:lnSpc>
                <a:spcPct val="70000"/>
              </a:lnSpc>
            </a:pPr>
            <a:r>
              <a:rPr lang="en-US" sz="3600" b="1" dirty="0">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Light" charset="0"/>
                <a:cs typeface="Bebas Neue Light" charset="0"/>
                <a:sym typeface="Bebas Neue" charset="0"/>
              </a:rPr>
              <a:t>FY24 Enhanced Mobility </a:t>
            </a:r>
          </a:p>
          <a:p>
            <a:pPr algn="ctr">
              <a:lnSpc>
                <a:spcPct val="70000"/>
              </a:lnSpc>
            </a:pPr>
            <a:r>
              <a:rPr lang="en-US" sz="3600" b="1" dirty="0">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Light" charset="0"/>
                <a:cs typeface="Bebas Neue Light" charset="0"/>
                <a:sym typeface="Bebas Neue" charset="0"/>
              </a:rPr>
              <a:t>Grants Program</a:t>
            </a:r>
            <a:endParaRPr lang="en-US" sz="3600" b="1" dirty="0">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charset="0"/>
              <a:cs typeface="Bebas Neue" charset="0"/>
              <a:sym typeface="Bebas Neue" charset="0"/>
            </a:endParaRPr>
          </a:p>
        </p:txBody>
      </p:sp>
      <p:sp>
        <p:nvSpPr>
          <p:cNvPr id="22" name="Line 13"/>
          <p:cNvSpPr>
            <a:spLocks noChangeShapeType="1"/>
          </p:cNvSpPr>
          <p:nvPr/>
        </p:nvSpPr>
        <p:spPr bwMode="auto">
          <a:xfrm>
            <a:off x="495083" y="93361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8" name="Picture 1">
            <a:extLst>
              <a:ext uri="{FF2B5EF4-FFF2-40B4-BE49-F238E27FC236}">
                <a16:creationId xmlns:a16="http://schemas.microsoft.com/office/drawing/2014/main" id="{00934085-C0D0-4201-8FF9-F09FA6149AA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54411" y="102393"/>
            <a:ext cx="785882" cy="785881"/>
          </a:xfrm>
          <a:prstGeom prst="roundRect">
            <a:avLst>
              <a:gd name="adj" fmla="val 8594"/>
            </a:avLst>
          </a:prstGeom>
          <a:noFill/>
          <a:ln>
            <a:noFill/>
          </a:ln>
          <a:effectLst>
            <a:reflection blurRad="6350" stA="52000" endA="300" endPos="35000" dir="5400000" sy="-100000" algn="bl" rotWithShape="0"/>
          </a:effectLst>
        </p:spPr>
      </p:pic>
      <p:sp>
        <p:nvSpPr>
          <p:cNvPr id="6" name="Tekstboks 72">
            <a:extLst>
              <a:ext uri="{FF2B5EF4-FFF2-40B4-BE49-F238E27FC236}">
                <a16:creationId xmlns:a16="http://schemas.microsoft.com/office/drawing/2014/main" id="{477FAE28-6D52-4836-AE99-ABC2C0A078E8}"/>
              </a:ext>
            </a:extLst>
          </p:cNvPr>
          <p:cNvSpPr txBox="1">
            <a:spLocks noChangeArrowheads="1"/>
          </p:cNvSpPr>
          <p:nvPr/>
        </p:nvSpPr>
        <p:spPr bwMode="auto">
          <a:xfrm>
            <a:off x="495083" y="1324706"/>
            <a:ext cx="6782234" cy="4078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eaLnBrk="0" hangingPunct="0">
              <a:defRPr>
                <a:solidFill>
                  <a:schemeClr val="tx1"/>
                </a:solidFill>
                <a:latin typeface="Calibri" pitchFamily="-112" charset="0"/>
                <a:cs typeface="Arial" charset="0"/>
              </a:defRPr>
            </a:lvl1pPr>
            <a:lvl2pPr marL="742950" indent="-285750" eaLnBrk="0" hangingPunct="0">
              <a:defRPr>
                <a:solidFill>
                  <a:schemeClr val="tx1"/>
                </a:solidFill>
                <a:latin typeface="Calibri" pitchFamily="-112" charset="0"/>
                <a:cs typeface="Arial" charset="0"/>
              </a:defRPr>
            </a:lvl2pPr>
            <a:lvl3pPr marL="1143000" indent="-228600" eaLnBrk="0" hangingPunct="0">
              <a:defRPr>
                <a:solidFill>
                  <a:schemeClr val="tx1"/>
                </a:solidFill>
                <a:latin typeface="Calibri" pitchFamily="-112" charset="0"/>
                <a:cs typeface="Arial" charset="0"/>
              </a:defRPr>
            </a:lvl3pPr>
            <a:lvl4pPr marL="1600200" indent="-228600" eaLnBrk="0" hangingPunct="0">
              <a:defRPr>
                <a:solidFill>
                  <a:schemeClr val="tx1"/>
                </a:solidFill>
                <a:latin typeface="Calibri" pitchFamily="-112" charset="0"/>
                <a:cs typeface="Arial" charset="0"/>
              </a:defRPr>
            </a:lvl4pPr>
            <a:lvl5pPr marL="2057400" indent="-228600" eaLnBrk="0" hangingPunct="0">
              <a:defRPr>
                <a:solidFill>
                  <a:schemeClr val="tx1"/>
                </a:solidFill>
                <a:latin typeface="Calibri" pitchFamily="-112" charset="0"/>
                <a:cs typeface="Arial" charset="0"/>
              </a:defRPr>
            </a:lvl5pPr>
            <a:lvl6pPr marL="2514600" indent="-228600" defTabSz="457200" eaLnBrk="0" fontAlgn="base" hangingPunct="0">
              <a:spcBef>
                <a:spcPct val="0"/>
              </a:spcBef>
              <a:spcAft>
                <a:spcPct val="0"/>
              </a:spcAft>
              <a:defRPr>
                <a:solidFill>
                  <a:schemeClr val="tx1"/>
                </a:solidFill>
                <a:latin typeface="Calibri" pitchFamily="-112" charset="0"/>
                <a:cs typeface="Arial" charset="0"/>
              </a:defRPr>
            </a:lvl6pPr>
            <a:lvl7pPr marL="2971800" indent="-228600" defTabSz="457200" eaLnBrk="0" fontAlgn="base" hangingPunct="0">
              <a:spcBef>
                <a:spcPct val="0"/>
              </a:spcBef>
              <a:spcAft>
                <a:spcPct val="0"/>
              </a:spcAft>
              <a:defRPr>
                <a:solidFill>
                  <a:schemeClr val="tx1"/>
                </a:solidFill>
                <a:latin typeface="Calibri" pitchFamily="-112" charset="0"/>
                <a:cs typeface="Arial" charset="0"/>
              </a:defRPr>
            </a:lvl7pPr>
            <a:lvl8pPr marL="3429000" indent="-228600" defTabSz="457200" eaLnBrk="0" fontAlgn="base" hangingPunct="0">
              <a:spcBef>
                <a:spcPct val="0"/>
              </a:spcBef>
              <a:spcAft>
                <a:spcPct val="0"/>
              </a:spcAft>
              <a:defRPr>
                <a:solidFill>
                  <a:schemeClr val="tx1"/>
                </a:solidFill>
                <a:latin typeface="Calibri" pitchFamily="-112" charset="0"/>
                <a:cs typeface="Arial" charset="0"/>
              </a:defRPr>
            </a:lvl8pPr>
            <a:lvl9pPr marL="3886200" indent="-228600" defTabSz="457200" eaLnBrk="0" fontAlgn="base" hangingPunct="0">
              <a:spcBef>
                <a:spcPct val="0"/>
              </a:spcBef>
              <a:spcAft>
                <a:spcPct val="0"/>
              </a:spcAft>
              <a:defRPr>
                <a:solidFill>
                  <a:schemeClr val="tx1"/>
                </a:solidFill>
                <a:latin typeface="Calibri" pitchFamily="-112" charset="0"/>
                <a:cs typeface="Arial" charset="0"/>
              </a:defRPr>
            </a:lvl9pPr>
          </a:lstStyle>
          <a:p>
            <a:pPr eaLnBrk="1" hangingPunct="1">
              <a:lnSpc>
                <a:spcPct val="90000"/>
              </a:lnSpc>
              <a:spcBef>
                <a:spcPts val="638"/>
              </a:spcBef>
            </a:pPr>
            <a:r>
              <a:rPr lang="en-US" altLang="en-US" sz="2000" b="1" dirty="0">
                <a:solidFill>
                  <a:srgbClr val="000000"/>
                </a:solidFill>
                <a:latin typeface="Calisto MT" panose="02040603050505030304" pitchFamily="18" charset="0"/>
                <a:ea typeface="ＭＳ Ｐゴシック"/>
                <a:cs typeface="Arial"/>
              </a:rPr>
              <a:t>Eligible Expenses:</a:t>
            </a:r>
          </a:p>
          <a:p>
            <a:pPr eaLnBrk="1" hangingPunct="1">
              <a:lnSpc>
                <a:spcPct val="90000"/>
              </a:lnSpc>
              <a:spcBef>
                <a:spcPts val="638"/>
              </a:spcBef>
            </a:pPr>
            <a:r>
              <a:rPr lang="en-US" altLang="en-US" sz="2000" b="1" dirty="0">
                <a:solidFill>
                  <a:srgbClr val="000000"/>
                </a:solidFill>
                <a:latin typeface="Calisto MT" panose="02040603050505030304" pitchFamily="18" charset="0"/>
                <a:ea typeface="ＭＳ Ｐゴシック"/>
                <a:cs typeface="Arial"/>
              </a:rPr>
              <a:t>Capital - </a:t>
            </a:r>
            <a:r>
              <a:rPr lang="en-US" sz="2000" dirty="0">
                <a:latin typeface="Calisto MT" panose="02040603050505030304" pitchFamily="18" charset="0"/>
                <a:ea typeface="Arial" panose="020B0604020202020204" pitchFamily="34" charset="0"/>
              </a:rPr>
              <a:t>Expenses that are $5,000 or more one-time costs for the purchase of a fixed asset. For example, procurement of a car, property, remodeling a property, building an addition to a community center etc. </a:t>
            </a:r>
            <a:r>
              <a:rPr lang="en-US" sz="2000" i="1" dirty="0">
                <a:latin typeface="Calisto MT" panose="02040603050505030304" pitchFamily="18" charset="0"/>
                <a:ea typeface="Arial" panose="020B0604020202020204" pitchFamily="34" charset="0"/>
              </a:rPr>
              <a:t>Illustrative examples:</a:t>
            </a:r>
            <a:endParaRPr lang="en-US" sz="2000" dirty="0">
              <a:latin typeface="Calisto MT" panose="02040603050505030304" pitchFamily="18" charset="0"/>
              <a:ea typeface="Arial" panose="020B0604020202020204" pitchFamily="34" charset="0"/>
            </a:endParaRPr>
          </a:p>
          <a:p>
            <a:pPr lvl="1" eaLnBrk="1" hangingPunct="1">
              <a:lnSpc>
                <a:spcPct val="90000"/>
              </a:lnSpc>
              <a:spcBef>
                <a:spcPts val="638"/>
              </a:spcBef>
            </a:pPr>
            <a:r>
              <a:rPr lang="en-US" altLang="en-US" sz="2000" dirty="0">
                <a:solidFill>
                  <a:srgbClr val="000000"/>
                </a:solidFill>
                <a:latin typeface="Calisto MT" panose="02040603050505030304" pitchFamily="18" charset="0"/>
                <a:ea typeface="ＭＳ Ｐゴシック"/>
                <a:cs typeface="Arial"/>
              </a:rPr>
              <a:t>• Purchase, or retrofit, of a vehicle to a wheelchair accessible vehicle  </a:t>
            </a:r>
          </a:p>
          <a:p>
            <a:pPr lvl="1" eaLnBrk="1" hangingPunct="1">
              <a:lnSpc>
                <a:spcPct val="90000"/>
              </a:lnSpc>
              <a:spcBef>
                <a:spcPts val="638"/>
              </a:spcBef>
            </a:pPr>
            <a:r>
              <a:rPr lang="en-US" altLang="en-US" sz="2000" dirty="0">
                <a:solidFill>
                  <a:srgbClr val="000000"/>
                </a:solidFill>
                <a:latin typeface="Calisto MT" panose="02040603050505030304" pitchFamily="18" charset="0"/>
                <a:ea typeface="ＭＳ Ｐゴシック"/>
                <a:cs typeface="Arial"/>
              </a:rPr>
              <a:t>• Purchase of a multi-passenger van </a:t>
            </a:r>
          </a:p>
          <a:p>
            <a:pPr lvl="1" eaLnBrk="1" hangingPunct="1">
              <a:lnSpc>
                <a:spcPct val="90000"/>
              </a:lnSpc>
              <a:spcBef>
                <a:spcPts val="638"/>
              </a:spcBef>
            </a:pPr>
            <a:r>
              <a:rPr lang="en-US" altLang="en-US" sz="2000" dirty="0">
                <a:solidFill>
                  <a:srgbClr val="000000"/>
                </a:solidFill>
                <a:latin typeface="Calisto MT" panose="02040603050505030304" pitchFamily="18" charset="0"/>
                <a:ea typeface="ＭＳ Ｐゴシック"/>
                <a:cs typeface="Arial"/>
              </a:rPr>
              <a:t>• Purchase of or retrofit to an adaptable vehicle for shared use, or as a training vehicle to build confidence among program participants to operate a vehicle on their own</a:t>
            </a:r>
          </a:p>
          <a:p>
            <a:pPr marL="457200" lvl="1" indent="0" eaLnBrk="1" hangingPunct="1">
              <a:lnSpc>
                <a:spcPct val="90000"/>
              </a:lnSpc>
              <a:spcBef>
                <a:spcPts val="638"/>
              </a:spcBef>
            </a:pPr>
            <a:endParaRPr lang="en-US" altLang="en-US" sz="2000" dirty="0">
              <a:solidFill>
                <a:srgbClr val="000000"/>
              </a:solidFill>
              <a:latin typeface="Calisto MT" panose="02040603050505030304" pitchFamily="18" charset="0"/>
              <a:ea typeface="ＭＳ Ｐゴシック"/>
              <a:cs typeface="Arial"/>
            </a:endParaRPr>
          </a:p>
        </p:txBody>
      </p:sp>
    </p:spTree>
    <p:extLst>
      <p:ext uri="{BB962C8B-B14F-4D97-AF65-F5344CB8AC3E}">
        <p14:creationId xmlns:p14="http://schemas.microsoft.com/office/powerpoint/2010/main" val="17387211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1" y="354479"/>
            <a:ext cx="7772399" cy="718141"/>
          </a:xfrm>
          <a:prstGeom prst="rect">
            <a:avLst/>
          </a:prstGeom>
          <a:noFill/>
          <a:ln>
            <a:noFill/>
          </a:ln>
        </p:spPr>
        <p:txBody>
          <a:bodyPr lIns="0" tIns="0" rIns="0" bIns="0" anchor="ctr"/>
          <a:lstStyle/>
          <a:p>
            <a:pPr algn="ctr">
              <a:lnSpc>
                <a:spcPct val="70000"/>
              </a:lnSpc>
            </a:pPr>
            <a:r>
              <a:rPr lang="en-US" sz="3600" b="1" dirty="0">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Light" charset="0"/>
                <a:cs typeface="Bebas Neue Light" charset="0"/>
                <a:sym typeface="Bebas Neue" charset="0"/>
              </a:rPr>
              <a:t>FY24 Enhanced Mobility </a:t>
            </a:r>
          </a:p>
          <a:p>
            <a:pPr algn="ctr">
              <a:lnSpc>
                <a:spcPct val="70000"/>
              </a:lnSpc>
            </a:pPr>
            <a:r>
              <a:rPr lang="en-US" sz="3600" b="1" dirty="0">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Light" charset="0"/>
                <a:cs typeface="Bebas Neue Light" charset="0"/>
                <a:sym typeface="Bebas Neue" charset="0"/>
              </a:rPr>
              <a:t>Grants Program</a:t>
            </a:r>
            <a:endParaRPr lang="en-US" sz="3600" b="1" dirty="0">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charset="0"/>
              <a:cs typeface="Bebas Neue" charset="0"/>
              <a:sym typeface="Bebas Neue" charset="0"/>
            </a:endParaRPr>
          </a:p>
        </p:txBody>
      </p:sp>
      <p:sp>
        <p:nvSpPr>
          <p:cNvPr id="22" name="Line 13"/>
          <p:cNvSpPr>
            <a:spLocks noChangeShapeType="1"/>
          </p:cNvSpPr>
          <p:nvPr/>
        </p:nvSpPr>
        <p:spPr bwMode="auto">
          <a:xfrm>
            <a:off x="495083" y="93361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8" name="Picture 1">
            <a:extLst>
              <a:ext uri="{FF2B5EF4-FFF2-40B4-BE49-F238E27FC236}">
                <a16:creationId xmlns:a16="http://schemas.microsoft.com/office/drawing/2014/main" id="{00934085-C0D0-4201-8FF9-F09FA6149AA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54411" y="102393"/>
            <a:ext cx="785882" cy="785881"/>
          </a:xfrm>
          <a:prstGeom prst="roundRect">
            <a:avLst>
              <a:gd name="adj" fmla="val 8594"/>
            </a:avLst>
          </a:prstGeom>
          <a:noFill/>
          <a:ln>
            <a:noFill/>
          </a:ln>
          <a:effectLst>
            <a:reflection blurRad="6350" stA="52000" endA="300" endPos="35000" dir="5400000" sy="-100000" algn="bl" rotWithShape="0"/>
          </a:effectLst>
        </p:spPr>
      </p:pic>
      <p:sp>
        <p:nvSpPr>
          <p:cNvPr id="6" name="Tekstboks 72">
            <a:extLst>
              <a:ext uri="{FF2B5EF4-FFF2-40B4-BE49-F238E27FC236}">
                <a16:creationId xmlns:a16="http://schemas.microsoft.com/office/drawing/2014/main" id="{477FAE28-6D52-4836-AE99-ABC2C0A078E8}"/>
              </a:ext>
            </a:extLst>
          </p:cNvPr>
          <p:cNvSpPr txBox="1">
            <a:spLocks noChangeArrowheads="1"/>
          </p:cNvSpPr>
          <p:nvPr/>
        </p:nvSpPr>
        <p:spPr bwMode="auto">
          <a:xfrm>
            <a:off x="495083" y="1324706"/>
            <a:ext cx="6782234" cy="372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eaLnBrk="0" hangingPunct="0">
              <a:defRPr>
                <a:solidFill>
                  <a:schemeClr val="tx1"/>
                </a:solidFill>
                <a:latin typeface="Calibri" pitchFamily="-112" charset="0"/>
                <a:cs typeface="Arial" charset="0"/>
              </a:defRPr>
            </a:lvl1pPr>
            <a:lvl2pPr marL="742950" indent="-285750" eaLnBrk="0" hangingPunct="0">
              <a:defRPr>
                <a:solidFill>
                  <a:schemeClr val="tx1"/>
                </a:solidFill>
                <a:latin typeface="Calibri" pitchFamily="-112" charset="0"/>
                <a:cs typeface="Arial" charset="0"/>
              </a:defRPr>
            </a:lvl2pPr>
            <a:lvl3pPr marL="1143000" indent="-228600" eaLnBrk="0" hangingPunct="0">
              <a:defRPr>
                <a:solidFill>
                  <a:schemeClr val="tx1"/>
                </a:solidFill>
                <a:latin typeface="Calibri" pitchFamily="-112" charset="0"/>
                <a:cs typeface="Arial" charset="0"/>
              </a:defRPr>
            </a:lvl3pPr>
            <a:lvl4pPr marL="1600200" indent="-228600" eaLnBrk="0" hangingPunct="0">
              <a:defRPr>
                <a:solidFill>
                  <a:schemeClr val="tx1"/>
                </a:solidFill>
                <a:latin typeface="Calibri" pitchFamily="-112" charset="0"/>
                <a:cs typeface="Arial" charset="0"/>
              </a:defRPr>
            </a:lvl4pPr>
            <a:lvl5pPr marL="2057400" indent="-228600" eaLnBrk="0" hangingPunct="0">
              <a:defRPr>
                <a:solidFill>
                  <a:schemeClr val="tx1"/>
                </a:solidFill>
                <a:latin typeface="Calibri" pitchFamily="-112" charset="0"/>
                <a:cs typeface="Arial" charset="0"/>
              </a:defRPr>
            </a:lvl5pPr>
            <a:lvl6pPr marL="2514600" indent="-228600" defTabSz="457200" eaLnBrk="0" fontAlgn="base" hangingPunct="0">
              <a:spcBef>
                <a:spcPct val="0"/>
              </a:spcBef>
              <a:spcAft>
                <a:spcPct val="0"/>
              </a:spcAft>
              <a:defRPr>
                <a:solidFill>
                  <a:schemeClr val="tx1"/>
                </a:solidFill>
                <a:latin typeface="Calibri" pitchFamily="-112" charset="0"/>
                <a:cs typeface="Arial" charset="0"/>
              </a:defRPr>
            </a:lvl6pPr>
            <a:lvl7pPr marL="2971800" indent="-228600" defTabSz="457200" eaLnBrk="0" fontAlgn="base" hangingPunct="0">
              <a:spcBef>
                <a:spcPct val="0"/>
              </a:spcBef>
              <a:spcAft>
                <a:spcPct val="0"/>
              </a:spcAft>
              <a:defRPr>
                <a:solidFill>
                  <a:schemeClr val="tx1"/>
                </a:solidFill>
                <a:latin typeface="Calibri" pitchFamily="-112" charset="0"/>
                <a:cs typeface="Arial" charset="0"/>
              </a:defRPr>
            </a:lvl7pPr>
            <a:lvl8pPr marL="3429000" indent="-228600" defTabSz="457200" eaLnBrk="0" fontAlgn="base" hangingPunct="0">
              <a:spcBef>
                <a:spcPct val="0"/>
              </a:spcBef>
              <a:spcAft>
                <a:spcPct val="0"/>
              </a:spcAft>
              <a:defRPr>
                <a:solidFill>
                  <a:schemeClr val="tx1"/>
                </a:solidFill>
                <a:latin typeface="Calibri" pitchFamily="-112" charset="0"/>
                <a:cs typeface="Arial" charset="0"/>
              </a:defRPr>
            </a:lvl8pPr>
            <a:lvl9pPr marL="3886200" indent="-228600" defTabSz="457200" eaLnBrk="0" fontAlgn="base" hangingPunct="0">
              <a:spcBef>
                <a:spcPct val="0"/>
              </a:spcBef>
              <a:spcAft>
                <a:spcPct val="0"/>
              </a:spcAft>
              <a:defRPr>
                <a:solidFill>
                  <a:schemeClr val="tx1"/>
                </a:solidFill>
                <a:latin typeface="Calibri" pitchFamily="-112" charset="0"/>
                <a:cs typeface="Arial" charset="0"/>
              </a:defRPr>
            </a:lvl9pPr>
          </a:lstStyle>
          <a:p>
            <a:pPr eaLnBrk="1" hangingPunct="1">
              <a:lnSpc>
                <a:spcPct val="90000"/>
              </a:lnSpc>
              <a:spcBef>
                <a:spcPts val="638"/>
              </a:spcBef>
            </a:pPr>
            <a:r>
              <a:rPr lang="en-US" altLang="en-US" sz="2000" b="1" dirty="0">
                <a:solidFill>
                  <a:srgbClr val="000000"/>
                </a:solidFill>
                <a:latin typeface="Calisto MT" panose="02040603050505030304" pitchFamily="18" charset="0"/>
                <a:ea typeface="ＭＳ Ｐゴシック"/>
                <a:cs typeface="Arial"/>
              </a:rPr>
              <a:t>Eligible Expenses:</a:t>
            </a:r>
          </a:p>
          <a:p>
            <a:pPr eaLnBrk="1" hangingPunct="1">
              <a:lnSpc>
                <a:spcPct val="90000"/>
              </a:lnSpc>
              <a:spcBef>
                <a:spcPts val="638"/>
              </a:spcBef>
            </a:pPr>
            <a:r>
              <a:rPr lang="en-US" altLang="en-US" sz="2000" b="1" dirty="0">
                <a:solidFill>
                  <a:srgbClr val="000000"/>
                </a:solidFill>
                <a:latin typeface="Calisto MT" panose="02040603050505030304" pitchFamily="18" charset="0"/>
                <a:ea typeface="ＭＳ Ｐゴシック"/>
                <a:cs typeface="Arial"/>
              </a:rPr>
              <a:t>Operating - </a:t>
            </a:r>
            <a:r>
              <a:rPr lang="en-US" sz="2000" dirty="0">
                <a:effectLst/>
                <a:latin typeface="Calisto MT" panose="02040603050505030304" pitchFamily="18" charset="0"/>
                <a:ea typeface="Arial" panose="020B0604020202020204" pitchFamily="34" charset="0"/>
              </a:rPr>
              <a:t>Support ongoing costs associated with projects. For example, salaries, benefits, supplies, rent, contractor trainers and other expenses over the life of a project.</a:t>
            </a:r>
            <a:r>
              <a:rPr lang="en-US" sz="2000" dirty="0">
                <a:latin typeface="Calisto MT" panose="02040603050505030304" pitchFamily="18" charset="0"/>
                <a:ea typeface="Arial" panose="020B0604020202020204" pitchFamily="34" charset="0"/>
              </a:rPr>
              <a:t> </a:t>
            </a:r>
            <a:r>
              <a:rPr lang="en-US" sz="2000" i="1" dirty="0">
                <a:latin typeface="Calisto MT" panose="02040603050505030304" pitchFamily="18" charset="0"/>
                <a:ea typeface="Arial" panose="020B0604020202020204" pitchFamily="34" charset="0"/>
              </a:rPr>
              <a:t>Illustrative examples:</a:t>
            </a:r>
            <a:endParaRPr lang="en-US" sz="2000" dirty="0">
              <a:latin typeface="Calisto MT" panose="02040603050505030304" pitchFamily="18" charset="0"/>
              <a:ea typeface="Arial" panose="020B0604020202020204" pitchFamily="34" charset="0"/>
            </a:endParaRPr>
          </a:p>
          <a:p>
            <a:pPr lvl="1" eaLnBrk="1" hangingPunct="1">
              <a:lnSpc>
                <a:spcPct val="90000"/>
              </a:lnSpc>
              <a:spcBef>
                <a:spcPts val="638"/>
              </a:spcBef>
            </a:pPr>
            <a:r>
              <a:rPr lang="en-US" altLang="en-US" sz="2000" dirty="0">
                <a:solidFill>
                  <a:srgbClr val="000000"/>
                </a:solidFill>
                <a:latin typeface="Calisto MT" panose="02040603050505030304" pitchFamily="18" charset="0"/>
                <a:ea typeface="ＭＳ Ｐゴシック"/>
                <a:cs typeface="Arial"/>
              </a:rPr>
              <a:t>• Offsetting the cost of maintenance, fuel, insurance, and other fees necessary to keep a vehicle road ready  </a:t>
            </a:r>
          </a:p>
          <a:p>
            <a:pPr lvl="1" eaLnBrk="1" hangingPunct="1">
              <a:lnSpc>
                <a:spcPct val="90000"/>
              </a:lnSpc>
              <a:spcBef>
                <a:spcPts val="638"/>
              </a:spcBef>
            </a:pPr>
            <a:r>
              <a:rPr lang="en-US" altLang="en-US" sz="2000" dirty="0">
                <a:solidFill>
                  <a:srgbClr val="000000"/>
                </a:solidFill>
                <a:latin typeface="Calisto MT" panose="02040603050505030304" pitchFamily="18" charset="0"/>
                <a:ea typeface="ＭＳ Ｐゴシック"/>
                <a:cs typeface="Arial"/>
              </a:rPr>
              <a:t>• Provision of salary or stipend to individuals who provide transportation services to the target population groups</a:t>
            </a:r>
          </a:p>
          <a:p>
            <a:pPr lvl="1" eaLnBrk="1" hangingPunct="1">
              <a:lnSpc>
                <a:spcPct val="90000"/>
              </a:lnSpc>
              <a:spcBef>
                <a:spcPts val="638"/>
              </a:spcBef>
            </a:pPr>
            <a:r>
              <a:rPr lang="en-US" altLang="en-US" sz="2000" dirty="0">
                <a:solidFill>
                  <a:srgbClr val="000000"/>
                </a:solidFill>
                <a:latin typeface="Calisto MT" panose="02040603050505030304" pitchFamily="18" charset="0"/>
                <a:ea typeface="ＭＳ Ｐゴシック"/>
                <a:cs typeface="Arial"/>
              </a:rPr>
              <a:t>• Purchase of transportation related gift cards for ride hailing services such as Uber and Lyft</a:t>
            </a:r>
          </a:p>
        </p:txBody>
      </p:sp>
    </p:spTree>
    <p:extLst>
      <p:ext uri="{BB962C8B-B14F-4D97-AF65-F5344CB8AC3E}">
        <p14:creationId xmlns:p14="http://schemas.microsoft.com/office/powerpoint/2010/main" val="18876868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1" y="354479"/>
            <a:ext cx="7772399" cy="718141"/>
          </a:xfrm>
          <a:prstGeom prst="rect">
            <a:avLst/>
          </a:prstGeom>
          <a:noFill/>
          <a:ln>
            <a:noFill/>
          </a:ln>
        </p:spPr>
        <p:txBody>
          <a:bodyPr lIns="0" tIns="0" rIns="0" bIns="0" anchor="ctr"/>
          <a:lstStyle/>
          <a:p>
            <a:pPr algn="ctr">
              <a:lnSpc>
                <a:spcPct val="70000"/>
              </a:lnSpc>
            </a:pPr>
            <a:r>
              <a:rPr lang="en-US" sz="3600" b="1" dirty="0">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Light" charset="0"/>
                <a:cs typeface="Bebas Neue Light" charset="0"/>
                <a:sym typeface="Bebas Neue" charset="0"/>
              </a:rPr>
              <a:t>FY24 Enhanced Mobility </a:t>
            </a:r>
          </a:p>
          <a:p>
            <a:pPr algn="ctr">
              <a:lnSpc>
                <a:spcPct val="70000"/>
              </a:lnSpc>
            </a:pPr>
            <a:r>
              <a:rPr lang="en-US" sz="3600" b="1" dirty="0">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Light" charset="0"/>
                <a:cs typeface="Bebas Neue Light" charset="0"/>
                <a:sym typeface="Bebas Neue" charset="0"/>
              </a:rPr>
              <a:t>Grants Program</a:t>
            </a:r>
            <a:endParaRPr lang="en-US" sz="3600" b="1" dirty="0">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charset="0"/>
              <a:cs typeface="Bebas Neue" charset="0"/>
              <a:sym typeface="Bebas Neue" charset="0"/>
            </a:endParaRPr>
          </a:p>
        </p:txBody>
      </p:sp>
      <p:sp>
        <p:nvSpPr>
          <p:cNvPr id="22" name="Line 13"/>
          <p:cNvSpPr>
            <a:spLocks noChangeShapeType="1"/>
          </p:cNvSpPr>
          <p:nvPr/>
        </p:nvSpPr>
        <p:spPr bwMode="auto">
          <a:xfrm>
            <a:off x="927328"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8" name="Picture 1">
            <a:extLst>
              <a:ext uri="{FF2B5EF4-FFF2-40B4-BE49-F238E27FC236}">
                <a16:creationId xmlns:a16="http://schemas.microsoft.com/office/drawing/2014/main" id="{00934085-C0D0-4201-8FF9-F09FA6149AA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4411" y="102393"/>
            <a:ext cx="785882" cy="785881"/>
          </a:xfrm>
          <a:prstGeom prst="roundRect">
            <a:avLst>
              <a:gd name="adj" fmla="val 8594"/>
            </a:avLst>
          </a:prstGeom>
          <a:noFill/>
          <a:ln>
            <a:noFill/>
          </a:ln>
          <a:effectLst>
            <a:reflection blurRad="6350" stA="52000" endA="300" endPos="35000" dir="5400000" sy="-100000" algn="bl" rotWithShape="0"/>
          </a:effectLst>
        </p:spPr>
      </p:pic>
      <p:sp>
        <p:nvSpPr>
          <p:cNvPr id="6" name="Tekstboks 72">
            <a:extLst>
              <a:ext uri="{FF2B5EF4-FFF2-40B4-BE49-F238E27FC236}">
                <a16:creationId xmlns:a16="http://schemas.microsoft.com/office/drawing/2014/main" id="{477FAE28-6D52-4836-AE99-ABC2C0A078E8}"/>
              </a:ext>
            </a:extLst>
          </p:cNvPr>
          <p:cNvSpPr txBox="1">
            <a:spLocks noChangeArrowheads="1"/>
          </p:cNvSpPr>
          <p:nvPr/>
        </p:nvSpPr>
        <p:spPr bwMode="auto">
          <a:xfrm>
            <a:off x="406379" y="1140360"/>
            <a:ext cx="7233914"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eaLnBrk="0" hangingPunct="0">
              <a:defRPr>
                <a:solidFill>
                  <a:schemeClr val="tx1"/>
                </a:solidFill>
                <a:latin typeface="Calibri" pitchFamily="-112" charset="0"/>
                <a:cs typeface="Arial" charset="0"/>
              </a:defRPr>
            </a:lvl1pPr>
            <a:lvl2pPr marL="742950" indent="-285750" eaLnBrk="0" hangingPunct="0">
              <a:defRPr>
                <a:solidFill>
                  <a:schemeClr val="tx1"/>
                </a:solidFill>
                <a:latin typeface="Calibri" pitchFamily="-112" charset="0"/>
                <a:cs typeface="Arial" charset="0"/>
              </a:defRPr>
            </a:lvl2pPr>
            <a:lvl3pPr marL="1143000" indent="-228600" eaLnBrk="0" hangingPunct="0">
              <a:defRPr>
                <a:solidFill>
                  <a:schemeClr val="tx1"/>
                </a:solidFill>
                <a:latin typeface="Calibri" pitchFamily="-112" charset="0"/>
                <a:cs typeface="Arial" charset="0"/>
              </a:defRPr>
            </a:lvl3pPr>
            <a:lvl4pPr marL="1600200" indent="-228600" eaLnBrk="0" hangingPunct="0">
              <a:defRPr>
                <a:solidFill>
                  <a:schemeClr val="tx1"/>
                </a:solidFill>
                <a:latin typeface="Calibri" pitchFamily="-112" charset="0"/>
                <a:cs typeface="Arial" charset="0"/>
              </a:defRPr>
            </a:lvl4pPr>
            <a:lvl5pPr marL="2057400" indent="-228600" eaLnBrk="0" hangingPunct="0">
              <a:defRPr>
                <a:solidFill>
                  <a:schemeClr val="tx1"/>
                </a:solidFill>
                <a:latin typeface="Calibri" pitchFamily="-112" charset="0"/>
                <a:cs typeface="Arial" charset="0"/>
              </a:defRPr>
            </a:lvl5pPr>
            <a:lvl6pPr marL="2514600" indent="-228600" defTabSz="457200" eaLnBrk="0" fontAlgn="base" hangingPunct="0">
              <a:spcBef>
                <a:spcPct val="0"/>
              </a:spcBef>
              <a:spcAft>
                <a:spcPct val="0"/>
              </a:spcAft>
              <a:defRPr>
                <a:solidFill>
                  <a:schemeClr val="tx1"/>
                </a:solidFill>
                <a:latin typeface="Calibri" pitchFamily="-112" charset="0"/>
                <a:cs typeface="Arial" charset="0"/>
              </a:defRPr>
            </a:lvl6pPr>
            <a:lvl7pPr marL="2971800" indent="-228600" defTabSz="457200" eaLnBrk="0" fontAlgn="base" hangingPunct="0">
              <a:spcBef>
                <a:spcPct val="0"/>
              </a:spcBef>
              <a:spcAft>
                <a:spcPct val="0"/>
              </a:spcAft>
              <a:defRPr>
                <a:solidFill>
                  <a:schemeClr val="tx1"/>
                </a:solidFill>
                <a:latin typeface="Calibri" pitchFamily="-112" charset="0"/>
                <a:cs typeface="Arial" charset="0"/>
              </a:defRPr>
            </a:lvl7pPr>
            <a:lvl8pPr marL="3429000" indent="-228600" defTabSz="457200" eaLnBrk="0" fontAlgn="base" hangingPunct="0">
              <a:spcBef>
                <a:spcPct val="0"/>
              </a:spcBef>
              <a:spcAft>
                <a:spcPct val="0"/>
              </a:spcAft>
              <a:defRPr>
                <a:solidFill>
                  <a:schemeClr val="tx1"/>
                </a:solidFill>
                <a:latin typeface="Calibri" pitchFamily="-112" charset="0"/>
                <a:cs typeface="Arial" charset="0"/>
              </a:defRPr>
            </a:lvl8pPr>
            <a:lvl9pPr marL="3886200" indent="-228600" defTabSz="457200" eaLnBrk="0" fontAlgn="base" hangingPunct="0">
              <a:spcBef>
                <a:spcPct val="0"/>
              </a:spcBef>
              <a:spcAft>
                <a:spcPct val="0"/>
              </a:spcAft>
              <a:defRPr>
                <a:solidFill>
                  <a:schemeClr val="tx1"/>
                </a:solidFill>
                <a:latin typeface="Calibri" pitchFamily="-112" charset="0"/>
                <a:cs typeface="Arial" charset="0"/>
              </a:defRPr>
            </a:lvl9pPr>
          </a:lstStyle>
          <a:p>
            <a:pPr eaLnBrk="1" hangingPunct="1"/>
            <a:r>
              <a:rPr lang="en-US" altLang="en-US" sz="2000" b="1" dirty="0">
                <a:solidFill>
                  <a:srgbClr val="000000"/>
                </a:solidFill>
                <a:latin typeface="Calisto MT"/>
                <a:ea typeface="ＭＳ Ｐゴシック"/>
                <a:cs typeface="Arial"/>
              </a:rPr>
              <a:t>Ineligible Expenses:</a:t>
            </a:r>
          </a:p>
          <a:p>
            <a:pPr eaLnBrk="1" hangingPunct="1"/>
            <a:r>
              <a:rPr lang="en-US" altLang="en-US" sz="2000" dirty="0">
                <a:solidFill>
                  <a:srgbClr val="000000"/>
                </a:solidFill>
                <a:latin typeface="Calisto MT"/>
                <a:ea typeface="ＭＳ Ｐゴシック"/>
                <a:cs typeface="Arial"/>
              </a:rPr>
              <a:t>• Reimbursement for the purchase of a hybrid or alternative fuel vehicle through this program unless the vehicle is a wheelchair accessible vehicle or </a:t>
            </a:r>
            <a:r>
              <a:rPr lang="en-US" altLang="en-US" sz="2000" dirty="0" err="1">
                <a:solidFill>
                  <a:srgbClr val="000000"/>
                </a:solidFill>
                <a:latin typeface="Calisto MT"/>
                <a:ea typeface="ＭＳ Ｐゴシック"/>
                <a:cs typeface="Arial"/>
              </a:rPr>
              <a:t>multipassenger</a:t>
            </a:r>
            <a:r>
              <a:rPr lang="en-US" altLang="en-US" sz="2000" dirty="0">
                <a:solidFill>
                  <a:srgbClr val="000000"/>
                </a:solidFill>
                <a:latin typeface="Calisto MT"/>
                <a:ea typeface="ＭＳ Ｐゴシック"/>
                <a:cs typeface="Arial"/>
              </a:rPr>
              <a:t> van</a:t>
            </a:r>
          </a:p>
          <a:p>
            <a:pPr eaLnBrk="1" hangingPunct="1"/>
            <a:r>
              <a:rPr lang="en-US" altLang="en-US" sz="2000" dirty="0">
                <a:solidFill>
                  <a:srgbClr val="000000"/>
                </a:solidFill>
                <a:latin typeface="Calisto MT"/>
                <a:ea typeface="ＭＳ Ｐゴシック"/>
                <a:cs typeface="Arial"/>
              </a:rPr>
              <a:t>• Purchase of Personally Owned Vehicles. All vehicles purchased under this program should be for organizations, not individuals, providing services</a:t>
            </a:r>
          </a:p>
          <a:p>
            <a:pPr eaLnBrk="1" hangingPunct="1"/>
            <a:r>
              <a:rPr lang="en-US" altLang="en-US" sz="2000" dirty="0">
                <a:solidFill>
                  <a:srgbClr val="000000"/>
                </a:solidFill>
                <a:latin typeface="Calisto MT"/>
                <a:ea typeface="ＭＳ Ｐゴシック"/>
                <a:cs typeface="Arial"/>
              </a:rPr>
              <a:t>• Installation of equipment relevant to the operation of a vehicle (e.g. electric charging station) cannot be at a local residence</a:t>
            </a:r>
          </a:p>
          <a:p>
            <a:pPr eaLnBrk="1" hangingPunct="1"/>
            <a:r>
              <a:rPr lang="en-US" altLang="en-US" sz="2000" dirty="0">
                <a:solidFill>
                  <a:srgbClr val="000000"/>
                </a:solidFill>
                <a:latin typeface="Calisto MT"/>
                <a:ea typeface="ＭＳ Ｐゴシック"/>
                <a:cs typeface="Arial"/>
              </a:rPr>
              <a:t>• To purchase safety net materials, such as food, medical supplies, clothing, etc.</a:t>
            </a:r>
          </a:p>
          <a:p>
            <a:pPr eaLnBrk="1" hangingPunct="1"/>
            <a:r>
              <a:rPr lang="en-US" altLang="en-US" sz="2000" dirty="0">
                <a:solidFill>
                  <a:srgbClr val="000000"/>
                </a:solidFill>
                <a:latin typeface="Calisto MT"/>
                <a:ea typeface="ＭＳ Ｐゴシック"/>
                <a:cs typeface="Arial"/>
              </a:rPr>
              <a:t>• Any purchase or activity which has already been made</a:t>
            </a:r>
          </a:p>
          <a:p>
            <a:pPr eaLnBrk="1" hangingPunct="1"/>
            <a:endParaRPr lang="en-US" altLang="en-US" sz="1600" dirty="0">
              <a:solidFill>
                <a:srgbClr val="000000"/>
              </a:solidFill>
              <a:latin typeface="Calisto MT"/>
              <a:ea typeface="ＭＳ Ｐゴシック"/>
              <a:cs typeface="Arial"/>
            </a:endParaRPr>
          </a:p>
        </p:txBody>
      </p:sp>
    </p:spTree>
    <p:extLst>
      <p:ext uri="{BB962C8B-B14F-4D97-AF65-F5344CB8AC3E}">
        <p14:creationId xmlns:p14="http://schemas.microsoft.com/office/powerpoint/2010/main" val="3217720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1" y="354479"/>
            <a:ext cx="7772399" cy="718141"/>
          </a:xfrm>
          <a:prstGeom prst="rect">
            <a:avLst/>
          </a:prstGeom>
          <a:noFill/>
          <a:ln>
            <a:noFill/>
          </a:ln>
        </p:spPr>
        <p:txBody>
          <a:bodyPr lIns="0" tIns="0" rIns="0" bIns="0" anchor="ctr"/>
          <a:lstStyle/>
          <a:p>
            <a:pPr algn="ctr">
              <a:lnSpc>
                <a:spcPct val="70000"/>
              </a:lnSpc>
            </a:pPr>
            <a:r>
              <a:rPr lang="en-US" sz="3600" b="1" dirty="0">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Light" charset="0"/>
                <a:cs typeface="Bebas Neue Light" charset="0"/>
                <a:sym typeface="Bebas Neue" charset="0"/>
              </a:rPr>
              <a:t>FY24 Enhanced Mobility </a:t>
            </a:r>
          </a:p>
          <a:p>
            <a:pPr algn="ctr">
              <a:lnSpc>
                <a:spcPct val="70000"/>
              </a:lnSpc>
            </a:pPr>
            <a:r>
              <a:rPr lang="en-US" sz="3600" b="1" dirty="0">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Light" charset="0"/>
                <a:cs typeface="Bebas Neue Light" charset="0"/>
                <a:sym typeface="Bebas Neue" charset="0"/>
              </a:rPr>
              <a:t>Grants Program</a:t>
            </a:r>
            <a:endParaRPr lang="en-US" sz="3600" b="1" dirty="0">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charset="0"/>
              <a:cs typeface="Bebas Neue" charset="0"/>
              <a:sym typeface="Bebas Neue" charset="0"/>
            </a:endParaRPr>
          </a:p>
        </p:txBody>
      </p:sp>
      <p:sp>
        <p:nvSpPr>
          <p:cNvPr id="22" name="Line 13"/>
          <p:cNvSpPr>
            <a:spLocks noChangeShapeType="1"/>
          </p:cNvSpPr>
          <p:nvPr/>
        </p:nvSpPr>
        <p:spPr bwMode="auto">
          <a:xfrm>
            <a:off x="927328"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8" name="Picture 1">
            <a:extLst>
              <a:ext uri="{FF2B5EF4-FFF2-40B4-BE49-F238E27FC236}">
                <a16:creationId xmlns:a16="http://schemas.microsoft.com/office/drawing/2014/main" id="{00934085-C0D0-4201-8FF9-F09FA6149AA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4411" y="102393"/>
            <a:ext cx="785882" cy="785881"/>
          </a:xfrm>
          <a:prstGeom prst="roundRect">
            <a:avLst>
              <a:gd name="adj" fmla="val 8594"/>
            </a:avLst>
          </a:prstGeom>
          <a:noFill/>
          <a:ln>
            <a:noFill/>
          </a:ln>
          <a:effectLst>
            <a:reflection blurRad="6350" stA="52000" endA="300" endPos="35000" dir="5400000" sy="-100000" algn="bl" rotWithShape="0"/>
          </a:effectLst>
        </p:spPr>
      </p:pic>
      <p:sp>
        <p:nvSpPr>
          <p:cNvPr id="6" name="Tekstboks 72">
            <a:extLst>
              <a:ext uri="{FF2B5EF4-FFF2-40B4-BE49-F238E27FC236}">
                <a16:creationId xmlns:a16="http://schemas.microsoft.com/office/drawing/2014/main" id="{477FAE28-6D52-4836-AE99-ABC2C0A078E8}"/>
              </a:ext>
            </a:extLst>
          </p:cNvPr>
          <p:cNvSpPr txBox="1">
            <a:spLocks noChangeArrowheads="1"/>
          </p:cNvSpPr>
          <p:nvPr/>
        </p:nvSpPr>
        <p:spPr bwMode="auto">
          <a:xfrm>
            <a:off x="406379" y="1140360"/>
            <a:ext cx="7233914"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eaLnBrk="0" hangingPunct="0">
              <a:defRPr>
                <a:solidFill>
                  <a:schemeClr val="tx1"/>
                </a:solidFill>
                <a:latin typeface="Calibri" pitchFamily="-112" charset="0"/>
                <a:cs typeface="Arial" charset="0"/>
              </a:defRPr>
            </a:lvl1pPr>
            <a:lvl2pPr marL="742950" indent="-285750" eaLnBrk="0" hangingPunct="0">
              <a:defRPr>
                <a:solidFill>
                  <a:schemeClr val="tx1"/>
                </a:solidFill>
                <a:latin typeface="Calibri" pitchFamily="-112" charset="0"/>
                <a:cs typeface="Arial" charset="0"/>
              </a:defRPr>
            </a:lvl2pPr>
            <a:lvl3pPr marL="1143000" indent="-228600" eaLnBrk="0" hangingPunct="0">
              <a:defRPr>
                <a:solidFill>
                  <a:schemeClr val="tx1"/>
                </a:solidFill>
                <a:latin typeface="Calibri" pitchFamily="-112" charset="0"/>
                <a:cs typeface="Arial" charset="0"/>
              </a:defRPr>
            </a:lvl3pPr>
            <a:lvl4pPr marL="1600200" indent="-228600" eaLnBrk="0" hangingPunct="0">
              <a:defRPr>
                <a:solidFill>
                  <a:schemeClr val="tx1"/>
                </a:solidFill>
                <a:latin typeface="Calibri" pitchFamily="-112" charset="0"/>
                <a:cs typeface="Arial" charset="0"/>
              </a:defRPr>
            </a:lvl4pPr>
            <a:lvl5pPr marL="2057400" indent="-228600" eaLnBrk="0" hangingPunct="0">
              <a:defRPr>
                <a:solidFill>
                  <a:schemeClr val="tx1"/>
                </a:solidFill>
                <a:latin typeface="Calibri" pitchFamily="-112" charset="0"/>
                <a:cs typeface="Arial" charset="0"/>
              </a:defRPr>
            </a:lvl5pPr>
            <a:lvl6pPr marL="2514600" indent="-228600" defTabSz="457200" eaLnBrk="0" fontAlgn="base" hangingPunct="0">
              <a:spcBef>
                <a:spcPct val="0"/>
              </a:spcBef>
              <a:spcAft>
                <a:spcPct val="0"/>
              </a:spcAft>
              <a:defRPr>
                <a:solidFill>
                  <a:schemeClr val="tx1"/>
                </a:solidFill>
                <a:latin typeface="Calibri" pitchFamily="-112" charset="0"/>
                <a:cs typeface="Arial" charset="0"/>
              </a:defRPr>
            </a:lvl6pPr>
            <a:lvl7pPr marL="2971800" indent="-228600" defTabSz="457200" eaLnBrk="0" fontAlgn="base" hangingPunct="0">
              <a:spcBef>
                <a:spcPct val="0"/>
              </a:spcBef>
              <a:spcAft>
                <a:spcPct val="0"/>
              </a:spcAft>
              <a:defRPr>
                <a:solidFill>
                  <a:schemeClr val="tx1"/>
                </a:solidFill>
                <a:latin typeface="Calibri" pitchFamily="-112" charset="0"/>
                <a:cs typeface="Arial" charset="0"/>
              </a:defRPr>
            </a:lvl7pPr>
            <a:lvl8pPr marL="3429000" indent="-228600" defTabSz="457200" eaLnBrk="0" fontAlgn="base" hangingPunct="0">
              <a:spcBef>
                <a:spcPct val="0"/>
              </a:spcBef>
              <a:spcAft>
                <a:spcPct val="0"/>
              </a:spcAft>
              <a:defRPr>
                <a:solidFill>
                  <a:schemeClr val="tx1"/>
                </a:solidFill>
                <a:latin typeface="Calibri" pitchFamily="-112" charset="0"/>
                <a:cs typeface="Arial" charset="0"/>
              </a:defRPr>
            </a:lvl8pPr>
            <a:lvl9pPr marL="3886200" indent="-228600" defTabSz="457200" eaLnBrk="0" fontAlgn="base" hangingPunct="0">
              <a:spcBef>
                <a:spcPct val="0"/>
              </a:spcBef>
              <a:spcAft>
                <a:spcPct val="0"/>
              </a:spcAft>
              <a:defRPr>
                <a:solidFill>
                  <a:schemeClr val="tx1"/>
                </a:solidFill>
                <a:latin typeface="Calibri" pitchFamily="-112" charset="0"/>
                <a:cs typeface="Arial" charset="0"/>
              </a:defRPr>
            </a:lvl9pPr>
          </a:lstStyle>
          <a:p>
            <a:pPr eaLnBrk="1" hangingPunct="1"/>
            <a:r>
              <a:rPr lang="en-US" altLang="en-US" sz="2000" b="1" dirty="0">
                <a:solidFill>
                  <a:srgbClr val="000000"/>
                </a:solidFill>
                <a:latin typeface="Calisto MT"/>
                <a:ea typeface="ＭＳ Ｐゴシック"/>
                <a:cs typeface="Arial"/>
              </a:rPr>
              <a:t>Ineligible Expenses </a:t>
            </a:r>
            <a:r>
              <a:rPr lang="en-US" altLang="en-US" sz="2000" b="1" dirty="0" err="1">
                <a:solidFill>
                  <a:srgbClr val="000000"/>
                </a:solidFill>
                <a:latin typeface="Calisto MT"/>
                <a:ea typeface="ＭＳ Ｐゴシック"/>
                <a:cs typeface="Arial"/>
              </a:rPr>
              <a:t>con’t</a:t>
            </a:r>
            <a:r>
              <a:rPr lang="en-US" altLang="en-US" sz="2000" b="1" dirty="0">
                <a:solidFill>
                  <a:srgbClr val="000000"/>
                </a:solidFill>
                <a:latin typeface="Calisto MT"/>
                <a:ea typeface="ＭＳ Ｐゴシック"/>
                <a:cs typeface="Arial"/>
              </a:rPr>
              <a:t>:</a:t>
            </a:r>
          </a:p>
          <a:p>
            <a:pPr eaLnBrk="1" hangingPunct="1"/>
            <a:r>
              <a:rPr lang="en-US" altLang="en-US" sz="2000" dirty="0">
                <a:solidFill>
                  <a:srgbClr val="000000"/>
                </a:solidFill>
                <a:latin typeface="Calisto MT"/>
                <a:ea typeface="ＭＳ Ｐゴシック"/>
                <a:cs typeface="Arial"/>
              </a:rPr>
              <a:t>• Purchases or activities unnecessary to accomplish grant purposes</a:t>
            </a:r>
          </a:p>
          <a:p>
            <a:pPr eaLnBrk="1" hangingPunct="1"/>
            <a:r>
              <a:rPr lang="en-US" altLang="en-US" sz="2000" dirty="0">
                <a:solidFill>
                  <a:srgbClr val="000000"/>
                </a:solidFill>
                <a:latin typeface="Calisto MT"/>
                <a:ea typeface="ＭＳ Ｐゴシック"/>
                <a:cs typeface="Arial"/>
              </a:rPr>
              <a:t>• Prior obligations of and/or, debts, fines, and penalties imposed on the Grantee</a:t>
            </a:r>
          </a:p>
          <a:p>
            <a:pPr eaLnBrk="1" hangingPunct="1"/>
            <a:r>
              <a:rPr lang="en-US" altLang="en-US" sz="2000" dirty="0">
                <a:solidFill>
                  <a:srgbClr val="000000"/>
                </a:solidFill>
                <a:latin typeface="Calisto MT"/>
                <a:ea typeface="ＭＳ Ｐゴシック"/>
                <a:cs typeface="Arial"/>
              </a:rPr>
              <a:t>• Lobbying </a:t>
            </a:r>
          </a:p>
          <a:p>
            <a:pPr eaLnBrk="1" hangingPunct="1"/>
            <a:r>
              <a:rPr lang="en-US" altLang="en-US" sz="2000" dirty="0">
                <a:solidFill>
                  <a:srgbClr val="000000"/>
                </a:solidFill>
                <a:latin typeface="Calisto MT"/>
                <a:ea typeface="ＭＳ Ｐゴシック"/>
                <a:cs typeface="Arial"/>
              </a:rPr>
              <a:t>• To supplant (replace) funds from other grant sources </a:t>
            </a:r>
          </a:p>
          <a:p>
            <a:pPr eaLnBrk="1" hangingPunct="1"/>
            <a:r>
              <a:rPr lang="en-US" altLang="en-US" sz="2000" dirty="0">
                <a:solidFill>
                  <a:srgbClr val="000000"/>
                </a:solidFill>
                <a:latin typeface="Calisto MT"/>
                <a:ea typeface="ＭＳ Ｐゴシック"/>
                <a:cs typeface="Arial"/>
              </a:rPr>
              <a:t>• To provide services that wholly occur outside of Montgomery County.  For example, taking a senior living in Silver Spring to a medical appointment in Baltimore and returning them home would be allowed. Transportation services within Baltimore alone are not eligible expenses</a:t>
            </a:r>
          </a:p>
        </p:txBody>
      </p:sp>
    </p:spTree>
    <p:extLst>
      <p:ext uri="{BB962C8B-B14F-4D97-AF65-F5344CB8AC3E}">
        <p14:creationId xmlns:p14="http://schemas.microsoft.com/office/powerpoint/2010/main" val="27718163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1" y="354479"/>
            <a:ext cx="7772399" cy="718141"/>
          </a:xfrm>
          <a:prstGeom prst="rect">
            <a:avLst/>
          </a:prstGeom>
          <a:noFill/>
          <a:ln>
            <a:noFill/>
          </a:ln>
        </p:spPr>
        <p:txBody>
          <a:bodyPr lIns="0" tIns="0" rIns="0" bIns="0" anchor="ctr"/>
          <a:lstStyle/>
          <a:p>
            <a:pPr algn="ctr">
              <a:lnSpc>
                <a:spcPct val="70000"/>
              </a:lnSpc>
            </a:pPr>
            <a:r>
              <a:rPr lang="en-US" sz="3600" b="1" dirty="0">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Light" charset="0"/>
                <a:cs typeface="Bebas Neue Light" charset="0"/>
                <a:sym typeface="Bebas Neue" charset="0"/>
              </a:rPr>
              <a:t>FY24 Enhanced Mobility </a:t>
            </a:r>
          </a:p>
          <a:p>
            <a:pPr algn="ctr">
              <a:lnSpc>
                <a:spcPct val="70000"/>
              </a:lnSpc>
            </a:pPr>
            <a:r>
              <a:rPr lang="en-US" sz="3600" b="1" dirty="0">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Light" charset="0"/>
                <a:cs typeface="Bebas Neue Light" charset="0"/>
                <a:sym typeface="Bebas Neue" charset="0"/>
              </a:rPr>
              <a:t>Grants Program</a:t>
            </a:r>
            <a:endParaRPr lang="en-US" sz="3600" b="1" dirty="0">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charset="0"/>
              <a:cs typeface="Bebas Neue" charset="0"/>
              <a:sym typeface="Bebas Neue" charset="0"/>
            </a:endParaRPr>
          </a:p>
        </p:txBody>
      </p:sp>
      <p:sp>
        <p:nvSpPr>
          <p:cNvPr id="22" name="Line 13"/>
          <p:cNvSpPr>
            <a:spLocks noChangeShapeType="1"/>
          </p:cNvSpPr>
          <p:nvPr/>
        </p:nvSpPr>
        <p:spPr bwMode="auto">
          <a:xfrm>
            <a:off x="927328"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8" name="Picture 1">
            <a:extLst>
              <a:ext uri="{FF2B5EF4-FFF2-40B4-BE49-F238E27FC236}">
                <a16:creationId xmlns:a16="http://schemas.microsoft.com/office/drawing/2014/main" id="{00934085-C0D0-4201-8FF9-F09FA6149AA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4411" y="102393"/>
            <a:ext cx="785882" cy="785881"/>
          </a:xfrm>
          <a:prstGeom prst="roundRect">
            <a:avLst>
              <a:gd name="adj" fmla="val 8594"/>
            </a:avLst>
          </a:prstGeom>
          <a:noFill/>
          <a:ln>
            <a:noFill/>
          </a:ln>
          <a:effectLst>
            <a:reflection blurRad="6350" stA="52000" endA="300" endPos="35000" dir="5400000" sy="-100000" algn="bl" rotWithShape="0"/>
          </a:effectLst>
        </p:spPr>
      </p:pic>
      <p:graphicFrame>
        <p:nvGraphicFramePr>
          <p:cNvPr id="3" name="Table 2">
            <a:extLst>
              <a:ext uri="{FF2B5EF4-FFF2-40B4-BE49-F238E27FC236}">
                <a16:creationId xmlns:a16="http://schemas.microsoft.com/office/drawing/2014/main" id="{ED5A27B5-45A3-1F66-0011-BCE750F275D2}"/>
              </a:ext>
            </a:extLst>
          </p:cNvPr>
          <p:cNvGraphicFramePr>
            <a:graphicFrameLocks noGrp="1"/>
          </p:cNvGraphicFramePr>
          <p:nvPr>
            <p:extLst>
              <p:ext uri="{D42A27DB-BD31-4B8C-83A1-F6EECF244321}">
                <p14:modId xmlns:p14="http://schemas.microsoft.com/office/powerpoint/2010/main" val="345235189"/>
              </p:ext>
            </p:extLst>
          </p:nvPr>
        </p:nvGraphicFramePr>
        <p:xfrm>
          <a:off x="1295400" y="1262494"/>
          <a:ext cx="5181600" cy="3779520"/>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489759888"/>
                    </a:ext>
                  </a:extLst>
                </a:gridCol>
                <a:gridCol w="2590800">
                  <a:extLst>
                    <a:ext uri="{9D8B030D-6E8A-4147-A177-3AD203B41FA5}">
                      <a16:colId xmlns:a16="http://schemas.microsoft.com/office/drawing/2014/main" val="1402377015"/>
                    </a:ext>
                  </a:extLst>
                </a:gridCol>
              </a:tblGrid>
              <a:tr h="370840">
                <a:tc gridSpan="2">
                  <a:txBody>
                    <a:bodyPr/>
                    <a:lstStyle/>
                    <a:p>
                      <a:pPr marL="0" marR="0" lvl="0" indent="0" algn="l" defTabSz="582930" rtl="0" eaLnBrk="1" fontAlgn="auto" latinLnBrk="0" hangingPunct="1">
                        <a:lnSpc>
                          <a:spcPct val="100000"/>
                        </a:lnSpc>
                        <a:spcBef>
                          <a:spcPts val="0"/>
                        </a:spcBef>
                        <a:spcAft>
                          <a:spcPts val="0"/>
                        </a:spcAft>
                        <a:buClrTx/>
                        <a:buSzTx/>
                        <a:buFontTx/>
                        <a:buNone/>
                        <a:tabLst/>
                        <a:defRPr/>
                      </a:pPr>
                      <a:r>
                        <a:rPr lang="en-US" altLang="en-US" sz="1200" b="1" dirty="0">
                          <a:solidFill>
                            <a:schemeClr val="bg1"/>
                          </a:solidFill>
                          <a:latin typeface="Calisto MT"/>
                          <a:ea typeface="ＭＳ Ｐゴシック"/>
                          <a:cs typeface="Arial"/>
                        </a:rPr>
                        <a:t>Award Information</a:t>
                      </a:r>
                    </a:p>
                  </a:txBody>
                  <a:tcPr/>
                </a:tc>
                <a:tc hMerge="1">
                  <a:txBody>
                    <a:bodyPr/>
                    <a:lstStyle/>
                    <a:p>
                      <a:endParaRPr lang="en-US" dirty="0"/>
                    </a:p>
                  </a:txBody>
                  <a:tcPr/>
                </a:tc>
                <a:extLst>
                  <a:ext uri="{0D108BD9-81ED-4DB2-BD59-A6C34878D82A}">
                    <a16:rowId xmlns:a16="http://schemas.microsoft.com/office/drawing/2014/main" val="1886629026"/>
                  </a:ext>
                </a:extLst>
              </a:tr>
              <a:tr h="370840">
                <a:tc>
                  <a:txBody>
                    <a:bodyPr/>
                    <a:lstStyle/>
                    <a:p>
                      <a:r>
                        <a:rPr lang="en-US" altLang="en-US" sz="1200" i="0" dirty="0">
                          <a:solidFill>
                            <a:srgbClr val="000000"/>
                          </a:solidFill>
                          <a:latin typeface="Calisto MT"/>
                          <a:ea typeface="ＭＳ Ｐゴシック"/>
                          <a:cs typeface="Arial"/>
                        </a:rPr>
                        <a:t>Total Funds</a:t>
                      </a:r>
                      <a:endParaRPr lang="en-US" i="0" dirty="0"/>
                    </a:p>
                  </a:txBody>
                  <a:tcPr/>
                </a:tc>
                <a:tc>
                  <a:txBody>
                    <a:bodyPr/>
                    <a:lstStyle/>
                    <a:p>
                      <a:r>
                        <a:rPr lang="en-US" altLang="en-US" sz="1200" dirty="0">
                          <a:solidFill>
                            <a:srgbClr val="000000"/>
                          </a:solidFill>
                          <a:latin typeface="Calisto MT"/>
                          <a:ea typeface="ＭＳ Ｐゴシック"/>
                          <a:cs typeface="Arial"/>
                        </a:rPr>
                        <a:t>$800,000 ($640,000 for capital and $160,000 for operating expenses) </a:t>
                      </a:r>
                      <a:endParaRPr lang="en-US" dirty="0"/>
                    </a:p>
                  </a:txBody>
                  <a:tcPr/>
                </a:tc>
                <a:extLst>
                  <a:ext uri="{0D108BD9-81ED-4DB2-BD59-A6C34878D82A}">
                    <a16:rowId xmlns:a16="http://schemas.microsoft.com/office/drawing/2014/main" val="4228219296"/>
                  </a:ext>
                </a:extLst>
              </a:tr>
              <a:tr h="370840">
                <a:tc>
                  <a:txBody>
                    <a:bodyPr/>
                    <a:lstStyle/>
                    <a:p>
                      <a:r>
                        <a:rPr lang="en-US" altLang="en-US" sz="1200" i="0" dirty="0">
                          <a:solidFill>
                            <a:srgbClr val="000000"/>
                          </a:solidFill>
                          <a:latin typeface="Calisto MT"/>
                          <a:ea typeface="ＭＳ Ｐゴシック"/>
                          <a:cs typeface="Arial"/>
                        </a:rPr>
                        <a:t>Anticipated number of awards</a:t>
                      </a:r>
                      <a:endParaRPr lang="en-US" i="0" dirty="0"/>
                    </a:p>
                  </a:txBody>
                  <a:tcPr/>
                </a:tc>
                <a:tc>
                  <a:txBody>
                    <a:bodyPr/>
                    <a:lstStyle/>
                    <a:p>
                      <a:r>
                        <a:rPr lang="en-US" altLang="en-US" sz="1200" dirty="0">
                          <a:solidFill>
                            <a:srgbClr val="000000"/>
                          </a:solidFill>
                          <a:latin typeface="Calisto MT"/>
                          <a:ea typeface="ＭＳ Ｐゴシック"/>
                          <a:cs typeface="Arial"/>
                        </a:rPr>
                        <a:t>8-10</a:t>
                      </a:r>
                      <a:endParaRPr lang="en-US" dirty="0"/>
                    </a:p>
                  </a:txBody>
                  <a:tcPr/>
                </a:tc>
                <a:extLst>
                  <a:ext uri="{0D108BD9-81ED-4DB2-BD59-A6C34878D82A}">
                    <a16:rowId xmlns:a16="http://schemas.microsoft.com/office/drawing/2014/main" val="4138038342"/>
                  </a:ext>
                </a:extLst>
              </a:tr>
              <a:tr h="370840">
                <a:tc>
                  <a:txBody>
                    <a:bodyPr/>
                    <a:lstStyle/>
                    <a:p>
                      <a:r>
                        <a:rPr lang="en-US" altLang="en-US" sz="1200" i="0" dirty="0">
                          <a:solidFill>
                            <a:srgbClr val="000000"/>
                          </a:solidFill>
                          <a:latin typeface="Calisto MT"/>
                          <a:ea typeface="ＭＳ Ｐゴシック"/>
                          <a:cs typeface="Arial"/>
                        </a:rPr>
                        <a:t>Award Size</a:t>
                      </a:r>
                      <a:endParaRPr lang="en-US" i="0" dirty="0"/>
                    </a:p>
                  </a:txBody>
                  <a:tcPr/>
                </a:tc>
                <a:tc>
                  <a:txBody>
                    <a:bodyPr/>
                    <a:lstStyle/>
                    <a:p>
                      <a:r>
                        <a:rPr lang="en-US" altLang="en-US" sz="1200" dirty="0">
                          <a:solidFill>
                            <a:srgbClr val="000000"/>
                          </a:solidFill>
                          <a:latin typeface="Calisto MT"/>
                          <a:ea typeface="ＭＳ Ｐゴシック"/>
                          <a:cs typeface="Arial"/>
                        </a:rPr>
                        <a:t>$20,000 - $105,000</a:t>
                      </a:r>
                      <a:endParaRPr lang="en-US" dirty="0"/>
                    </a:p>
                  </a:txBody>
                  <a:tcPr/>
                </a:tc>
                <a:extLst>
                  <a:ext uri="{0D108BD9-81ED-4DB2-BD59-A6C34878D82A}">
                    <a16:rowId xmlns:a16="http://schemas.microsoft.com/office/drawing/2014/main" val="726390735"/>
                  </a:ext>
                </a:extLst>
              </a:tr>
              <a:tr h="370840">
                <a:tc>
                  <a:txBody>
                    <a:bodyPr/>
                    <a:lstStyle/>
                    <a:p>
                      <a:r>
                        <a:rPr lang="en-US" altLang="en-US" sz="1200" i="0" dirty="0">
                          <a:solidFill>
                            <a:srgbClr val="000000"/>
                          </a:solidFill>
                          <a:latin typeface="Calisto MT"/>
                          <a:ea typeface="ＭＳ Ｐゴシック"/>
                          <a:cs typeface="Arial"/>
                        </a:rPr>
                        <a:t>Ceiling for capital expenses</a:t>
                      </a:r>
                      <a:endParaRPr lang="en-US" i="0" dirty="0"/>
                    </a:p>
                  </a:txBody>
                  <a:tcPr/>
                </a:tc>
                <a:tc>
                  <a:txBody>
                    <a:bodyPr/>
                    <a:lstStyle/>
                    <a:p>
                      <a:r>
                        <a:rPr lang="en-US" altLang="en-US" sz="1200" dirty="0">
                          <a:solidFill>
                            <a:srgbClr val="000000"/>
                          </a:solidFill>
                          <a:latin typeface="Calisto MT"/>
                          <a:ea typeface="ＭＳ Ｐゴシック"/>
                          <a:cs typeface="Arial"/>
                        </a:rPr>
                        <a:t>$65,000</a:t>
                      </a:r>
                      <a:endParaRPr lang="en-US" dirty="0"/>
                    </a:p>
                  </a:txBody>
                  <a:tcPr/>
                </a:tc>
                <a:extLst>
                  <a:ext uri="{0D108BD9-81ED-4DB2-BD59-A6C34878D82A}">
                    <a16:rowId xmlns:a16="http://schemas.microsoft.com/office/drawing/2014/main" val="1398544530"/>
                  </a:ext>
                </a:extLst>
              </a:tr>
              <a:tr h="370840">
                <a:tc>
                  <a:txBody>
                    <a:bodyPr/>
                    <a:lstStyle/>
                    <a:p>
                      <a:r>
                        <a:rPr lang="en-US" altLang="en-US" sz="1200" i="0" dirty="0">
                          <a:solidFill>
                            <a:srgbClr val="000000"/>
                          </a:solidFill>
                          <a:latin typeface="Calisto MT"/>
                          <a:ea typeface="ＭＳ Ｐゴシック"/>
                          <a:cs typeface="Arial"/>
                        </a:rPr>
                        <a:t>Ceiling for operating expenses</a:t>
                      </a:r>
                      <a:endParaRPr lang="en-US" i="0" dirty="0"/>
                    </a:p>
                  </a:txBody>
                  <a:tcPr/>
                </a:tc>
                <a:tc>
                  <a:txBody>
                    <a:bodyPr/>
                    <a:lstStyle/>
                    <a:p>
                      <a:r>
                        <a:rPr lang="en-US" dirty="0"/>
                        <a:t>$</a:t>
                      </a:r>
                      <a:r>
                        <a:rPr lang="en-US" altLang="en-US" sz="1200" dirty="0">
                          <a:solidFill>
                            <a:srgbClr val="000000"/>
                          </a:solidFill>
                          <a:latin typeface="Calisto MT"/>
                          <a:ea typeface="ＭＳ Ｐゴシック"/>
                          <a:cs typeface="Arial"/>
                        </a:rPr>
                        <a:t>40,000</a:t>
                      </a:r>
                      <a:endParaRPr lang="en-US" dirty="0"/>
                    </a:p>
                  </a:txBody>
                  <a:tcPr/>
                </a:tc>
                <a:extLst>
                  <a:ext uri="{0D108BD9-81ED-4DB2-BD59-A6C34878D82A}">
                    <a16:rowId xmlns:a16="http://schemas.microsoft.com/office/drawing/2014/main" val="3908738252"/>
                  </a:ext>
                </a:extLst>
              </a:tr>
              <a:tr h="370840">
                <a:tc>
                  <a:txBody>
                    <a:bodyPr/>
                    <a:lstStyle/>
                    <a:p>
                      <a:r>
                        <a:rPr lang="en-US" altLang="en-US" sz="1200" i="0" dirty="0">
                          <a:solidFill>
                            <a:srgbClr val="000000"/>
                          </a:solidFill>
                          <a:latin typeface="Calisto MT"/>
                          <a:ea typeface="ＭＳ Ｐゴシック"/>
                          <a:cs typeface="Arial"/>
                        </a:rPr>
                        <a:t>Period of Performance</a:t>
                      </a:r>
                      <a:endParaRPr lang="en-US" i="0" dirty="0"/>
                    </a:p>
                  </a:txBody>
                  <a:tcPr/>
                </a:tc>
                <a:tc>
                  <a:txBody>
                    <a:bodyPr/>
                    <a:lstStyle/>
                    <a:p>
                      <a:r>
                        <a:rPr lang="en-US" altLang="en-US" sz="1200" dirty="0">
                          <a:solidFill>
                            <a:srgbClr val="000000"/>
                          </a:solidFill>
                          <a:latin typeface="Calisto MT"/>
                          <a:ea typeface="ＭＳ Ｐゴシック"/>
                          <a:cs typeface="Arial"/>
                        </a:rPr>
                        <a:t>no more than 12 months</a:t>
                      </a:r>
                      <a:endParaRPr lang="en-US" dirty="0"/>
                    </a:p>
                  </a:txBody>
                  <a:tcPr/>
                </a:tc>
                <a:extLst>
                  <a:ext uri="{0D108BD9-81ED-4DB2-BD59-A6C34878D82A}">
                    <a16:rowId xmlns:a16="http://schemas.microsoft.com/office/drawing/2014/main" val="3035637201"/>
                  </a:ext>
                </a:extLst>
              </a:tr>
              <a:tr h="370840">
                <a:tc>
                  <a:txBody>
                    <a:bodyPr/>
                    <a:lstStyle/>
                    <a:p>
                      <a:r>
                        <a:rPr lang="en-US" altLang="en-US" sz="1200" i="0" dirty="0">
                          <a:solidFill>
                            <a:srgbClr val="000000"/>
                          </a:solidFill>
                          <a:latin typeface="Calisto MT"/>
                          <a:ea typeface="ＭＳ Ｐゴシック"/>
                          <a:cs typeface="Arial"/>
                        </a:rPr>
                        <a:t>Anticipated Grant Agreement Start Date</a:t>
                      </a:r>
                      <a:endParaRPr lang="en-US" i="0" dirty="0"/>
                    </a:p>
                  </a:txBody>
                  <a:tcPr/>
                </a:tc>
                <a:tc>
                  <a:txBody>
                    <a:bodyPr/>
                    <a:lstStyle/>
                    <a:p>
                      <a:r>
                        <a:rPr lang="en-US" altLang="en-US" sz="1200" dirty="0">
                          <a:solidFill>
                            <a:srgbClr val="000000"/>
                          </a:solidFill>
                          <a:latin typeface="Calisto MT"/>
                          <a:ea typeface="ＭＳ Ｐゴシック"/>
                          <a:cs typeface="Arial"/>
                        </a:rPr>
                        <a:t>March 1, 2024 </a:t>
                      </a:r>
                      <a:endParaRPr lang="en-US" dirty="0"/>
                    </a:p>
                  </a:txBody>
                  <a:tcPr/>
                </a:tc>
                <a:extLst>
                  <a:ext uri="{0D108BD9-81ED-4DB2-BD59-A6C34878D82A}">
                    <a16:rowId xmlns:a16="http://schemas.microsoft.com/office/drawing/2014/main" val="2806747071"/>
                  </a:ext>
                </a:extLst>
              </a:tr>
              <a:tr h="370840">
                <a:tc>
                  <a:txBody>
                    <a:bodyPr/>
                    <a:lstStyle/>
                    <a:p>
                      <a:r>
                        <a:rPr lang="en-US" sz="1200" i="0" kern="1200" dirty="0">
                          <a:solidFill>
                            <a:srgbClr val="000000"/>
                          </a:solidFill>
                          <a:latin typeface="Calisto MT"/>
                          <a:ea typeface="ＭＳ Ｐゴシック"/>
                          <a:cs typeface="Arial"/>
                        </a:rPr>
                        <a:t>Anticipated Types of Awards</a:t>
                      </a:r>
                    </a:p>
                  </a:txBody>
                  <a:tcPr/>
                </a:tc>
                <a:tc>
                  <a:txBody>
                    <a:bodyPr/>
                    <a:lstStyle/>
                    <a:p>
                      <a:pPr marL="0" algn="l" defTabSz="582930" rtl="0" eaLnBrk="1" latinLnBrk="0" hangingPunct="1"/>
                      <a:r>
                        <a:rPr lang="en-US" sz="1200" i="0" kern="1200" dirty="0">
                          <a:solidFill>
                            <a:srgbClr val="000000"/>
                          </a:solidFill>
                          <a:latin typeface="Calisto MT"/>
                          <a:ea typeface="ＭＳ Ｐゴシック"/>
                          <a:cs typeface="Arial"/>
                        </a:rPr>
                        <a:t>Cost reimbursable </a:t>
                      </a:r>
                    </a:p>
                    <a:p>
                      <a:pPr marL="0" algn="l" defTabSz="582930" rtl="0" eaLnBrk="1" latinLnBrk="0" hangingPunct="1"/>
                      <a:r>
                        <a:rPr lang="en-US" sz="1200" i="1" kern="1200" dirty="0">
                          <a:solidFill>
                            <a:srgbClr val="000000"/>
                          </a:solidFill>
                          <a:latin typeface="Calisto MT"/>
                          <a:ea typeface="ＭＳ Ｐゴシック"/>
                          <a:cs typeface="Arial"/>
                        </a:rPr>
                        <a:t>smaller awards for operating expenses only negotiable</a:t>
                      </a:r>
                    </a:p>
                  </a:txBody>
                  <a:tcPr/>
                </a:tc>
                <a:extLst>
                  <a:ext uri="{0D108BD9-81ED-4DB2-BD59-A6C34878D82A}">
                    <a16:rowId xmlns:a16="http://schemas.microsoft.com/office/drawing/2014/main" val="4206573774"/>
                  </a:ext>
                </a:extLst>
              </a:tr>
            </a:tbl>
          </a:graphicData>
        </a:graphic>
      </p:graphicFrame>
    </p:spTree>
    <p:extLst>
      <p:ext uri="{BB962C8B-B14F-4D97-AF65-F5344CB8AC3E}">
        <p14:creationId xmlns:p14="http://schemas.microsoft.com/office/powerpoint/2010/main" val="18531547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1" y="354479"/>
            <a:ext cx="7772399" cy="718141"/>
          </a:xfrm>
          <a:prstGeom prst="rect">
            <a:avLst/>
          </a:prstGeom>
          <a:noFill/>
          <a:ln>
            <a:noFill/>
          </a:ln>
        </p:spPr>
        <p:txBody>
          <a:bodyPr lIns="0" tIns="0" rIns="0" bIns="0" anchor="ctr"/>
          <a:lstStyle/>
          <a:p>
            <a:pPr algn="ctr">
              <a:lnSpc>
                <a:spcPct val="70000"/>
              </a:lnSpc>
            </a:pPr>
            <a:r>
              <a:rPr lang="en-US" sz="3600" b="1">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charset="0"/>
                <a:cs typeface="Bebas Neue" charset="0"/>
                <a:sym typeface="Bebas Neue" charset="0"/>
              </a:rPr>
              <a:t>Submission Guidelines</a:t>
            </a:r>
          </a:p>
        </p:txBody>
      </p:sp>
      <p:sp>
        <p:nvSpPr>
          <p:cNvPr id="22" name="Line 13"/>
          <p:cNvSpPr>
            <a:spLocks noChangeShapeType="1"/>
          </p:cNvSpPr>
          <p:nvPr/>
        </p:nvSpPr>
        <p:spPr bwMode="auto">
          <a:xfrm>
            <a:off x="927328"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8" name="Picture 1">
            <a:extLst>
              <a:ext uri="{FF2B5EF4-FFF2-40B4-BE49-F238E27FC236}">
                <a16:creationId xmlns:a16="http://schemas.microsoft.com/office/drawing/2014/main" id="{00934085-C0D0-4201-8FF9-F09FA6149AA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54411" y="102393"/>
            <a:ext cx="785882" cy="785881"/>
          </a:xfrm>
          <a:prstGeom prst="roundRect">
            <a:avLst>
              <a:gd name="adj" fmla="val 8594"/>
            </a:avLst>
          </a:prstGeom>
          <a:noFill/>
          <a:ln>
            <a:noFill/>
          </a:ln>
          <a:effectLst>
            <a:reflection blurRad="6350" stA="52000" endA="300" endPos="35000" dir="5400000" sy="-100000" algn="bl" rotWithShape="0"/>
          </a:effectLst>
        </p:spPr>
      </p:pic>
      <p:sp>
        <p:nvSpPr>
          <p:cNvPr id="3" name="Content Placeholder 2">
            <a:extLst>
              <a:ext uri="{FF2B5EF4-FFF2-40B4-BE49-F238E27FC236}">
                <a16:creationId xmlns:a16="http://schemas.microsoft.com/office/drawing/2014/main" id="{AB4B6F6C-9822-4917-A051-9DEE31E84310}"/>
              </a:ext>
            </a:extLst>
          </p:cNvPr>
          <p:cNvSpPr>
            <a:spLocks noGrp="1"/>
          </p:cNvSpPr>
          <p:nvPr>
            <p:ph idx="1"/>
          </p:nvPr>
        </p:nvSpPr>
        <p:spPr/>
        <p:txBody>
          <a:bodyPr vert="horz" lIns="91440" tIns="45720" rIns="91440" bIns="45720" rtlCol="0" anchor="t">
            <a:normAutofit/>
          </a:bodyPr>
          <a:lstStyle/>
          <a:p>
            <a:pPr marL="228600" indent="-228600"/>
            <a:r>
              <a:rPr lang="en-US" sz="2000" b="0" i="0" dirty="0">
                <a:effectLst/>
                <a:latin typeface="Calisto MT" panose="02040603050505030304" pitchFamily="18" charset="0"/>
              </a:rPr>
              <a:t>Submissions must come through the County’s </a:t>
            </a:r>
            <a:r>
              <a:rPr lang="en-US" sz="2000" dirty="0">
                <a:latin typeface="Calisto MT" panose="02040603050505030304" pitchFamily="18" charset="0"/>
              </a:rPr>
              <a:t>SM Apply</a:t>
            </a:r>
            <a:r>
              <a:rPr lang="en-US" sz="2000" b="0" i="0" dirty="0">
                <a:effectLst/>
                <a:latin typeface="Calisto MT" panose="02040603050505030304" pitchFamily="18" charset="0"/>
              </a:rPr>
              <a:t> online application portal at </a:t>
            </a:r>
            <a:r>
              <a:rPr lang="en-US" sz="2000" dirty="0">
                <a:latin typeface="Calisto MT" panose="02040603050505030304" pitchFamily="18" charset="0"/>
                <a:hlinkClick r:id="rId4"/>
              </a:rPr>
              <a:t>https://mcmdgrants.smapply.org</a:t>
            </a:r>
            <a:endParaRPr lang="en-US" sz="2000" b="0" i="0" dirty="0">
              <a:solidFill>
                <a:srgbClr val="333E48"/>
              </a:solidFill>
              <a:effectLst/>
              <a:latin typeface="Calisto MT" panose="02040603050505030304" pitchFamily="18" charset="0"/>
            </a:endParaRPr>
          </a:p>
          <a:p>
            <a:pPr marL="228600" indent="-228600"/>
            <a:r>
              <a:rPr lang="en-US" sz="2000" dirty="0">
                <a:latin typeface="Calisto MT"/>
              </a:rPr>
              <a:t>All applications must be fully submitted online </a:t>
            </a:r>
            <a:r>
              <a:rPr lang="en-US" sz="2000" b="0" i="0" dirty="0">
                <a:effectLst/>
                <a:latin typeface="Calisto MT"/>
              </a:rPr>
              <a:t>by </a:t>
            </a:r>
            <a:r>
              <a:rPr lang="en-US" sz="2000" b="1" i="0" dirty="0">
                <a:effectLst/>
                <a:latin typeface="Calisto MT"/>
              </a:rPr>
              <a:t>Monday,</a:t>
            </a:r>
            <a:r>
              <a:rPr lang="en-US" sz="2000" b="1" dirty="0">
                <a:latin typeface="Calisto MT"/>
              </a:rPr>
              <a:t> January 8, 2024 at 11:59 PM</a:t>
            </a:r>
            <a:endParaRPr lang="en-US" sz="2000" b="1" i="0" dirty="0">
              <a:effectLst/>
              <a:latin typeface="Calisto MT"/>
            </a:endParaRPr>
          </a:p>
          <a:p>
            <a:pPr marL="228600" indent="-228600" algn="l">
              <a:buFont typeface="Arial" panose="020B0604020202020204" pitchFamily="34" charset="0"/>
              <a:buChar char="•"/>
            </a:pPr>
            <a:r>
              <a:rPr lang="en-US" sz="2000" b="0" i="0" dirty="0">
                <a:effectLst/>
                <a:latin typeface="Calisto MT" panose="02040603050505030304" pitchFamily="18" charset="0"/>
              </a:rPr>
              <a:t>Applicants requesting an Americans with Disabilities Act (ADA) accommodation should contact the Office of Grants Management to discuss alternative submission options. </a:t>
            </a:r>
            <a:endParaRPr lang="en-US" sz="2000" dirty="0">
              <a:latin typeface="Calisto MT" panose="02040603050505030304" pitchFamily="18" charset="0"/>
            </a:endParaRPr>
          </a:p>
        </p:txBody>
      </p:sp>
    </p:spTree>
    <p:extLst>
      <p:ext uri="{BB962C8B-B14F-4D97-AF65-F5344CB8AC3E}">
        <p14:creationId xmlns:p14="http://schemas.microsoft.com/office/powerpoint/2010/main" val="9824063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1" y="354479"/>
            <a:ext cx="7772399" cy="718141"/>
          </a:xfrm>
          <a:prstGeom prst="rect">
            <a:avLst/>
          </a:prstGeom>
          <a:noFill/>
          <a:ln>
            <a:noFill/>
          </a:ln>
        </p:spPr>
        <p:txBody>
          <a:bodyPr lIns="0" tIns="0" rIns="0" bIns="0" anchor="ctr"/>
          <a:lstStyle/>
          <a:p>
            <a:pPr algn="ctr">
              <a:lnSpc>
                <a:spcPct val="70000"/>
              </a:lnSpc>
            </a:pPr>
            <a:r>
              <a:rPr lang="en-US" sz="3600" b="1">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Light" charset="0"/>
                <a:cs typeface="Bebas Neue Light" charset="0"/>
                <a:sym typeface="Bebas Neue" charset="0"/>
              </a:rPr>
              <a:t>Application Tasks</a:t>
            </a:r>
            <a:endParaRPr lang="en-US" sz="3600" b="1">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charset="0"/>
              <a:cs typeface="Bebas Neue" charset="0"/>
              <a:sym typeface="Bebas Neue" charset="0"/>
            </a:endParaRPr>
          </a:p>
        </p:txBody>
      </p:sp>
      <p:sp>
        <p:nvSpPr>
          <p:cNvPr id="22" name="Line 13"/>
          <p:cNvSpPr>
            <a:spLocks noChangeShapeType="1"/>
          </p:cNvSpPr>
          <p:nvPr/>
        </p:nvSpPr>
        <p:spPr bwMode="auto">
          <a:xfrm>
            <a:off x="927328"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8" name="Picture 1">
            <a:extLst>
              <a:ext uri="{FF2B5EF4-FFF2-40B4-BE49-F238E27FC236}">
                <a16:creationId xmlns:a16="http://schemas.microsoft.com/office/drawing/2014/main" id="{00934085-C0D0-4201-8FF9-F09FA6149AA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54411" y="102393"/>
            <a:ext cx="785882" cy="785881"/>
          </a:xfrm>
          <a:prstGeom prst="roundRect">
            <a:avLst>
              <a:gd name="adj" fmla="val 8594"/>
            </a:avLst>
          </a:prstGeom>
          <a:noFill/>
          <a:ln>
            <a:noFill/>
          </a:ln>
          <a:effectLst>
            <a:reflection blurRad="6350" stA="52000" endA="300" endPos="35000" dir="5400000" sy="-100000" algn="bl" rotWithShape="0"/>
          </a:effectLst>
        </p:spPr>
      </p:pic>
      <p:sp>
        <p:nvSpPr>
          <p:cNvPr id="3" name="Content Placeholder 2">
            <a:extLst>
              <a:ext uri="{FF2B5EF4-FFF2-40B4-BE49-F238E27FC236}">
                <a16:creationId xmlns:a16="http://schemas.microsoft.com/office/drawing/2014/main" id="{AB4B6F6C-9822-4917-A051-9DEE31E84310}"/>
              </a:ext>
            </a:extLst>
          </p:cNvPr>
          <p:cNvSpPr>
            <a:spLocks noGrp="1"/>
          </p:cNvSpPr>
          <p:nvPr>
            <p:ph idx="1"/>
          </p:nvPr>
        </p:nvSpPr>
        <p:spPr>
          <a:xfrm>
            <a:off x="534353" y="1369218"/>
            <a:ext cx="6773920" cy="3590709"/>
          </a:xfrm>
        </p:spPr>
        <p:txBody>
          <a:bodyPr>
            <a:normAutofit fontScale="62500" lnSpcReduction="20000"/>
          </a:bodyPr>
          <a:lstStyle/>
          <a:p>
            <a:pPr marL="228600" indent="-228600" algn="l">
              <a:lnSpc>
                <a:spcPct val="100000"/>
              </a:lnSpc>
              <a:buFont typeface="Arial" panose="020B0604020202020204" pitchFamily="34" charset="0"/>
              <a:buChar char="•"/>
            </a:pPr>
            <a:r>
              <a:rPr lang="en-US" sz="2000" b="1" i="0" dirty="0">
                <a:effectLst/>
                <a:latin typeface="Calisto MT" panose="02040603050505030304" pitchFamily="18" charset="0"/>
              </a:rPr>
              <a:t>Applicant Information (Reusable) Task: </a:t>
            </a:r>
            <a:r>
              <a:rPr lang="en-US" sz="2000" i="0" dirty="0">
                <a:effectLst/>
                <a:latin typeface="Calisto MT" panose="02040603050505030304" pitchFamily="18" charset="0"/>
              </a:rPr>
              <a:t>Organization contact info and </a:t>
            </a:r>
            <a:r>
              <a:rPr lang="en-US" sz="2000" dirty="0">
                <a:latin typeface="Calisto MT" panose="02040603050505030304" pitchFamily="18" charset="0"/>
              </a:rPr>
              <a:t>supporting documents </a:t>
            </a:r>
            <a:r>
              <a:rPr lang="en-US" sz="2000" i="0" dirty="0">
                <a:effectLst/>
                <a:latin typeface="Calisto MT" panose="02040603050505030304" pitchFamily="18" charset="0"/>
              </a:rPr>
              <a:t>(data fields and uploads)</a:t>
            </a:r>
          </a:p>
          <a:p>
            <a:pPr marL="228600" indent="-228600" algn="l">
              <a:lnSpc>
                <a:spcPct val="100000"/>
              </a:lnSpc>
              <a:buFont typeface="Arial" panose="020B0604020202020204" pitchFamily="34" charset="0"/>
              <a:buChar char="•"/>
            </a:pPr>
            <a:r>
              <a:rPr lang="en-US" sz="2000" b="1" i="0" dirty="0">
                <a:effectLst/>
                <a:latin typeface="Calisto MT" panose="02040603050505030304" pitchFamily="18" charset="0"/>
              </a:rPr>
              <a:t>Applicant Background (Reusable) Task: </a:t>
            </a:r>
            <a:r>
              <a:rPr lang="en-US" sz="2000" i="0" dirty="0">
                <a:effectLst/>
                <a:latin typeface="Calisto MT" panose="02040603050505030304" pitchFamily="18" charset="0"/>
              </a:rPr>
              <a:t>Organization size and leadership demographics (</a:t>
            </a:r>
            <a:r>
              <a:rPr lang="en-US" sz="2000" i="1" dirty="0">
                <a:effectLst/>
                <a:latin typeface="Calisto MT" panose="02040603050505030304" pitchFamily="18" charset="0"/>
              </a:rPr>
              <a:t>data collected will never be seen by Review </a:t>
            </a:r>
            <a:r>
              <a:rPr lang="en-US" sz="2000" i="1" dirty="0">
                <a:latin typeface="Calisto MT" panose="02040603050505030304" pitchFamily="18" charset="0"/>
              </a:rPr>
              <a:t>Committees or </a:t>
            </a:r>
            <a:r>
              <a:rPr lang="en-US" sz="2000" i="1" dirty="0">
                <a:effectLst/>
                <a:latin typeface="Calisto MT" panose="02040603050505030304" pitchFamily="18" charset="0"/>
              </a:rPr>
              <a:t>used for awarding</a:t>
            </a:r>
            <a:r>
              <a:rPr lang="en-US" sz="2000" i="0" dirty="0">
                <a:effectLst/>
                <a:latin typeface="Calisto MT" panose="02040603050505030304" pitchFamily="18" charset="0"/>
              </a:rPr>
              <a:t>) </a:t>
            </a:r>
          </a:p>
          <a:p>
            <a:pPr marL="228600" indent="-228600" algn="l">
              <a:lnSpc>
                <a:spcPct val="100000"/>
              </a:lnSpc>
              <a:buFont typeface="Arial" panose="020B0604020202020204" pitchFamily="34" charset="0"/>
              <a:buChar char="•"/>
            </a:pPr>
            <a:r>
              <a:rPr lang="en-US" sz="2000" b="1" i="0" dirty="0">
                <a:effectLst/>
                <a:latin typeface="Calisto MT" panose="02040603050505030304" pitchFamily="18" charset="0"/>
              </a:rPr>
              <a:t>Project Narrative Task: </a:t>
            </a:r>
            <a:r>
              <a:rPr lang="en-US" sz="2000" dirty="0">
                <a:latin typeface="Calisto MT" panose="02040603050505030304" pitchFamily="18" charset="0"/>
              </a:rPr>
              <a:t>P</a:t>
            </a:r>
            <a:r>
              <a:rPr lang="en-US" sz="2000" i="0" dirty="0">
                <a:effectLst/>
                <a:latin typeface="Calisto MT" panose="02040603050505030304" pitchFamily="18" charset="0"/>
              </a:rPr>
              <a:t>roject </a:t>
            </a:r>
            <a:r>
              <a:rPr lang="en-US" sz="2000" dirty="0">
                <a:latin typeface="Calisto MT" panose="02040603050505030304" pitchFamily="18" charset="0"/>
              </a:rPr>
              <a:t>data &amp; </a:t>
            </a:r>
            <a:r>
              <a:rPr lang="en-US" sz="2000" i="0" dirty="0">
                <a:effectLst/>
                <a:latin typeface="Calisto MT" panose="02040603050505030304" pitchFamily="18" charset="0"/>
              </a:rPr>
              <a:t>narrative (2 page limit, PDF upload)</a:t>
            </a:r>
          </a:p>
          <a:p>
            <a:pPr marL="228600" indent="-228600" algn="l">
              <a:lnSpc>
                <a:spcPct val="100000"/>
              </a:lnSpc>
              <a:buFont typeface="Arial" panose="020B0604020202020204" pitchFamily="34" charset="0"/>
              <a:buChar char="•"/>
            </a:pPr>
            <a:r>
              <a:rPr lang="en-US" sz="2000" b="1" dirty="0">
                <a:latin typeface="Calisto MT" panose="02040603050505030304" pitchFamily="18" charset="0"/>
              </a:rPr>
              <a:t>Project Outreach Plan: </a:t>
            </a:r>
            <a:r>
              <a:rPr lang="en-US" sz="2000" dirty="0">
                <a:latin typeface="Calisto MT" panose="02040603050505030304" pitchFamily="18" charset="0"/>
              </a:rPr>
              <a:t>articulates how target audience will be reached (1 page limit, PDF)</a:t>
            </a:r>
            <a:endParaRPr lang="en-US" sz="2000" b="1" i="0" dirty="0">
              <a:effectLst/>
              <a:latin typeface="Calisto MT" panose="02040603050505030304" pitchFamily="18" charset="0"/>
            </a:endParaRPr>
          </a:p>
          <a:p>
            <a:pPr marL="228600" indent="-228600" algn="l">
              <a:lnSpc>
                <a:spcPct val="100000"/>
              </a:lnSpc>
              <a:buFont typeface="Arial" panose="020B0604020202020204" pitchFamily="34" charset="0"/>
              <a:buChar char="•"/>
            </a:pPr>
            <a:r>
              <a:rPr lang="en-US" sz="2000" b="1" i="0" dirty="0">
                <a:effectLst/>
                <a:latin typeface="Calisto MT" panose="02040603050505030304" pitchFamily="18" charset="0"/>
              </a:rPr>
              <a:t>Project Budget Task: </a:t>
            </a:r>
            <a:r>
              <a:rPr lang="en-US" sz="2000" i="0" dirty="0">
                <a:effectLst/>
                <a:latin typeface="Calisto MT" panose="02040603050505030304" pitchFamily="18" charset="0"/>
              </a:rPr>
              <a:t>Project cost details (No page limit, MS Excel upload); </a:t>
            </a:r>
            <a:r>
              <a:rPr lang="en-US" sz="2000" dirty="0">
                <a:latin typeface="Calisto MT" panose="02040603050505030304" pitchFamily="18" charset="0"/>
              </a:rPr>
              <a:t>Budget Narrative/Justification Task:</a:t>
            </a:r>
            <a:r>
              <a:rPr lang="en-US" sz="2000" b="1" dirty="0">
                <a:latin typeface="Calisto MT" panose="02040603050505030304" pitchFamily="18" charset="0"/>
              </a:rPr>
              <a:t> </a:t>
            </a:r>
            <a:r>
              <a:rPr lang="en-US" sz="2000" dirty="0">
                <a:latin typeface="Calisto MT" panose="02040603050505030304" pitchFamily="18" charset="0"/>
              </a:rPr>
              <a:t>Brief explanation of the Project Budget (1 page limit, PDF upload)</a:t>
            </a:r>
          </a:p>
          <a:p>
            <a:pPr marL="228600" indent="-228600" algn="l">
              <a:lnSpc>
                <a:spcPct val="100000"/>
              </a:lnSpc>
              <a:buFont typeface="Arial" panose="020B0604020202020204" pitchFamily="34" charset="0"/>
              <a:buChar char="•"/>
            </a:pPr>
            <a:r>
              <a:rPr lang="en-US" sz="2000" b="1" dirty="0">
                <a:latin typeface="Calisto MT" panose="02040603050505030304" pitchFamily="18" charset="0"/>
              </a:rPr>
              <a:t>Project Work Plan/Timeline:</a:t>
            </a:r>
            <a:r>
              <a:rPr lang="en-US" sz="2000" dirty="0">
                <a:latin typeface="Calisto MT" panose="02040603050505030304" pitchFamily="18" charset="0"/>
              </a:rPr>
              <a:t> Implementation schedule (1 page limit per year, PDF upload)</a:t>
            </a:r>
          </a:p>
          <a:p>
            <a:pPr marL="228600" indent="-228600" algn="l">
              <a:lnSpc>
                <a:spcPct val="100000"/>
              </a:lnSpc>
              <a:buFont typeface="Arial" panose="020B0604020202020204" pitchFamily="34" charset="0"/>
              <a:buChar char="•"/>
            </a:pPr>
            <a:r>
              <a:rPr lang="en-US" sz="2000" b="1" dirty="0">
                <a:latin typeface="Calisto MT" panose="02040603050505030304" pitchFamily="18" charset="0"/>
              </a:rPr>
              <a:t>Performance Plan: </a:t>
            </a:r>
            <a:r>
              <a:rPr lang="en-US" sz="2000" dirty="0">
                <a:latin typeface="Calisto MT" panose="02040603050505030304" pitchFamily="18" charset="0"/>
              </a:rPr>
              <a:t>Outline of metrics and outcomes to be achieved (1 page limit each, PDF upload)</a:t>
            </a:r>
          </a:p>
          <a:p>
            <a:pPr marL="228600" indent="-228600" algn="l">
              <a:lnSpc>
                <a:spcPct val="100000"/>
              </a:lnSpc>
              <a:buFont typeface="Arial" panose="020B0604020202020204" pitchFamily="34" charset="0"/>
              <a:buChar char="•"/>
            </a:pPr>
            <a:r>
              <a:rPr lang="en-US" sz="2000" b="1" dirty="0">
                <a:latin typeface="Calisto MT" panose="02040603050505030304" pitchFamily="18" charset="0"/>
              </a:rPr>
              <a:t>Optional Supporting Documents to be Uploaded Task: </a:t>
            </a:r>
            <a:r>
              <a:rPr lang="en-US" sz="2000" dirty="0">
                <a:latin typeface="Calisto MT" panose="02040603050505030304" pitchFamily="18" charset="0"/>
              </a:rPr>
              <a:t>Optional additional uploads (no limit, PDF uploads)</a:t>
            </a:r>
          </a:p>
          <a:p>
            <a:pPr marL="228600" indent="-228600" algn="l">
              <a:lnSpc>
                <a:spcPct val="100000"/>
              </a:lnSpc>
              <a:buFont typeface="Arial" panose="020B0604020202020204" pitchFamily="34" charset="0"/>
              <a:buChar char="•"/>
            </a:pPr>
            <a:endParaRPr lang="en-US" sz="2000" dirty="0">
              <a:latin typeface="Calisto MT" panose="02040603050505030304" pitchFamily="18" charset="0"/>
            </a:endParaRPr>
          </a:p>
          <a:p>
            <a:pPr marL="0" indent="0" algn="ctr">
              <a:lnSpc>
                <a:spcPct val="100000"/>
              </a:lnSpc>
              <a:buNone/>
            </a:pPr>
            <a:r>
              <a:rPr lang="en-US" sz="2000" i="1" dirty="0">
                <a:latin typeface="Calisto MT" panose="02040603050505030304" pitchFamily="18" charset="0"/>
              </a:rPr>
              <a:t>Full Task requirements and guidance on the </a:t>
            </a:r>
            <a:r>
              <a:rPr lang="en-US" sz="2000" b="1" i="1" dirty="0">
                <a:latin typeface="Calisto MT" panose="02040603050505030304" pitchFamily="18" charset="0"/>
                <a:hlinkClick r:id="rId4"/>
              </a:rPr>
              <a:t>FY24 Enhanced Mobility Grants Program Page</a:t>
            </a:r>
            <a:endParaRPr lang="en-US" sz="2000" b="1" i="1" dirty="0">
              <a:latin typeface="Calisto MT" panose="02040603050505030304" pitchFamily="18" charset="0"/>
            </a:endParaRPr>
          </a:p>
        </p:txBody>
      </p:sp>
    </p:spTree>
    <p:extLst>
      <p:ext uri="{BB962C8B-B14F-4D97-AF65-F5344CB8AC3E}">
        <p14:creationId xmlns:p14="http://schemas.microsoft.com/office/powerpoint/2010/main" val="1097780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1" y="354479"/>
            <a:ext cx="7772399" cy="718141"/>
          </a:xfrm>
          <a:prstGeom prst="rect">
            <a:avLst/>
          </a:prstGeom>
          <a:noFill/>
          <a:ln>
            <a:noFill/>
          </a:ln>
        </p:spPr>
        <p:txBody>
          <a:bodyPr lIns="0" tIns="0" rIns="0" bIns="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1" i="0" u="none" strike="noStrike" kern="1200" cap="none" spc="0" normalizeH="0" baseline="0" noProof="0">
                <a:ln>
                  <a:noFill/>
                </a:ln>
                <a:solidFill>
                  <a:srgbClr val="4472C4">
                    <a:lumMod val="75000"/>
                  </a:srgbClr>
                </a:solidFill>
                <a:effectLst>
                  <a:outerShdw blurRad="38100" dist="38100" dir="2700000" algn="tl">
                    <a:srgbClr val="000000">
                      <a:alpha val="43137"/>
                    </a:srgbClr>
                  </a:outerShdw>
                </a:effectLst>
                <a:uLnTx/>
                <a:uFillTx/>
                <a:latin typeface="Calisto MT" panose="02040603050505030304" pitchFamily="18" charset="0"/>
                <a:ea typeface="Bebas Neue" charset="0"/>
                <a:cs typeface="Bebas Neue" charset="0"/>
                <a:sym typeface="Bebas Neue" charset="0"/>
              </a:rPr>
              <a:t>Recorded Task Trainings</a:t>
            </a:r>
          </a:p>
        </p:txBody>
      </p:sp>
      <p:sp>
        <p:nvSpPr>
          <p:cNvPr id="22" name="Line 13"/>
          <p:cNvSpPr>
            <a:spLocks noChangeShapeType="1"/>
          </p:cNvSpPr>
          <p:nvPr/>
        </p:nvSpPr>
        <p:spPr bwMode="auto">
          <a:xfrm>
            <a:off x="927328"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8" name="Picture 1">
            <a:extLst>
              <a:ext uri="{FF2B5EF4-FFF2-40B4-BE49-F238E27FC236}">
                <a16:creationId xmlns:a16="http://schemas.microsoft.com/office/drawing/2014/main" id="{00934085-C0D0-4201-8FF9-F09FA6149AA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4411" y="102393"/>
            <a:ext cx="785882" cy="785881"/>
          </a:xfrm>
          <a:prstGeom prst="roundRect">
            <a:avLst>
              <a:gd name="adj" fmla="val 8594"/>
            </a:avLst>
          </a:prstGeom>
          <a:noFill/>
          <a:ln>
            <a:noFill/>
          </a:ln>
          <a:effectLst>
            <a:reflection blurRad="6350" stA="52000" endA="300" endPos="35000" dir="5400000" sy="-100000" algn="bl" rotWithShape="0"/>
          </a:effectLst>
        </p:spPr>
      </p:pic>
      <p:graphicFrame>
        <p:nvGraphicFramePr>
          <p:cNvPr id="2" name="Table 3">
            <a:extLst>
              <a:ext uri="{FF2B5EF4-FFF2-40B4-BE49-F238E27FC236}">
                <a16:creationId xmlns:a16="http://schemas.microsoft.com/office/drawing/2014/main" id="{07A490B0-9FE2-B89E-03D8-B565EB581BC5}"/>
              </a:ext>
            </a:extLst>
          </p:cNvPr>
          <p:cNvGraphicFramePr>
            <a:graphicFrameLocks noGrp="1"/>
          </p:cNvGraphicFramePr>
          <p:nvPr>
            <p:extLst>
              <p:ext uri="{D42A27DB-BD31-4B8C-83A1-F6EECF244321}">
                <p14:modId xmlns:p14="http://schemas.microsoft.com/office/powerpoint/2010/main" val="1507104038"/>
              </p:ext>
            </p:extLst>
          </p:nvPr>
        </p:nvGraphicFramePr>
        <p:xfrm>
          <a:off x="464127" y="2206318"/>
          <a:ext cx="6844146" cy="2448888"/>
        </p:xfrm>
        <a:graphic>
          <a:graphicData uri="http://schemas.openxmlformats.org/drawingml/2006/table">
            <a:tbl>
              <a:tblPr firstRow="1" bandRow="1">
                <a:tableStyleId>{5C22544A-7EE6-4342-B048-85BDC9FD1C3A}</a:tableStyleId>
              </a:tblPr>
              <a:tblGrid>
                <a:gridCol w="4689764">
                  <a:extLst>
                    <a:ext uri="{9D8B030D-6E8A-4147-A177-3AD203B41FA5}">
                      <a16:colId xmlns:a16="http://schemas.microsoft.com/office/drawing/2014/main" val="3885009405"/>
                    </a:ext>
                  </a:extLst>
                </a:gridCol>
                <a:gridCol w="2154382">
                  <a:extLst>
                    <a:ext uri="{9D8B030D-6E8A-4147-A177-3AD203B41FA5}">
                      <a16:colId xmlns:a16="http://schemas.microsoft.com/office/drawing/2014/main" val="4183344184"/>
                    </a:ext>
                  </a:extLst>
                </a:gridCol>
              </a:tblGrid>
              <a:tr h="585452">
                <a:tc>
                  <a:txBody>
                    <a:bodyPr/>
                    <a:lstStyle/>
                    <a:p>
                      <a:pPr algn="ctr"/>
                      <a:r>
                        <a:rPr lang="en-US" sz="1400">
                          <a:latin typeface="Calisto MT" panose="02040603050505030304" pitchFamily="18" charset="0"/>
                        </a:rPr>
                        <a:t>Training Topic</a:t>
                      </a:r>
                    </a:p>
                  </a:txBody>
                  <a:tcPr anchor="b"/>
                </a:tc>
                <a:tc>
                  <a:txBody>
                    <a:bodyPr/>
                    <a:lstStyle/>
                    <a:p>
                      <a:pPr algn="ctr"/>
                      <a:r>
                        <a:rPr lang="en-US" sz="1400">
                          <a:latin typeface="Calisto MT" panose="02040603050505030304" pitchFamily="18" charset="0"/>
                        </a:rPr>
                        <a:t>Link to Recording/ PowerPoint slides</a:t>
                      </a:r>
                    </a:p>
                  </a:txBody>
                  <a:tcPr anchor="b"/>
                </a:tc>
                <a:extLst>
                  <a:ext uri="{0D108BD9-81ED-4DB2-BD59-A6C34878D82A}">
                    <a16:rowId xmlns:a16="http://schemas.microsoft.com/office/drawing/2014/main" val="2749416916"/>
                  </a:ext>
                </a:extLst>
              </a:tr>
              <a:tr h="390634">
                <a:tc>
                  <a:txBody>
                    <a:bodyPr/>
                    <a:lstStyle/>
                    <a:p>
                      <a:pPr marL="0" marR="0" lvl="0" indent="0" algn="l" defTabSz="582930" rtl="0" eaLnBrk="1" fontAlgn="auto" latinLnBrk="0" hangingPunct="1">
                        <a:lnSpc>
                          <a:spcPct val="100000"/>
                        </a:lnSpc>
                        <a:spcBef>
                          <a:spcPts val="0"/>
                        </a:spcBef>
                        <a:spcAft>
                          <a:spcPts val="0"/>
                        </a:spcAft>
                        <a:buClrTx/>
                        <a:buSzTx/>
                        <a:buFontTx/>
                        <a:buNone/>
                        <a:tabLst/>
                        <a:defRPr/>
                      </a:pPr>
                      <a:r>
                        <a:rPr lang="en-US" sz="1200" b="1" i="0">
                          <a:effectLst/>
                          <a:latin typeface="Calisto MT" panose="02040603050505030304" pitchFamily="18" charset="0"/>
                        </a:rPr>
                        <a:t>Applicant Information and Applicant Background Reusable Tasks</a:t>
                      </a:r>
                    </a:p>
                  </a:txBody>
                  <a:tcPr/>
                </a:tc>
                <a:tc>
                  <a:txBody>
                    <a:bodyPr/>
                    <a:lstStyle/>
                    <a:p>
                      <a:pPr algn="ctr"/>
                      <a:r>
                        <a:rPr lang="en-US" sz="1200">
                          <a:latin typeface="Calisto MT" panose="02040603050505030304" pitchFamily="18" charset="0"/>
                          <a:hlinkClick r:id="rId3"/>
                        </a:rPr>
                        <a:t>View Session 1 Recording</a:t>
                      </a:r>
                      <a:endParaRPr lang="en-US" sz="1200">
                        <a:latin typeface="Calisto MT" panose="02040603050505030304" pitchFamily="18" charset="0"/>
                      </a:endParaRPr>
                    </a:p>
                    <a:p>
                      <a:pPr algn="ctr"/>
                      <a:r>
                        <a:rPr lang="en-US" sz="1200">
                          <a:solidFill>
                            <a:srgbClr val="7030A0"/>
                          </a:solidFill>
                          <a:latin typeface="Calisto MT" panose="02040603050505030304" pitchFamily="18" charset="0"/>
                          <a:hlinkClick r:id="rId4">
                            <a:extLst>
                              <a:ext uri="{A12FA001-AC4F-418D-AE19-62706E023703}">
                                <ahyp:hlinkClr xmlns:ahyp="http://schemas.microsoft.com/office/drawing/2018/hyperlinkcolor" val="tx"/>
                              </a:ext>
                            </a:extLst>
                          </a:hlinkClick>
                        </a:rPr>
                        <a:t>View Session 1 Slides</a:t>
                      </a:r>
                      <a:endParaRPr lang="en-US" sz="1200">
                        <a:solidFill>
                          <a:srgbClr val="7030A0"/>
                        </a:solidFill>
                        <a:latin typeface="Calisto MT" panose="02040603050505030304" pitchFamily="18" charset="0"/>
                      </a:endParaRPr>
                    </a:p>
                  </a:txBody>
                  <a:tcPr/>
                </a:tc>
                <a:extLst>
                  <a:ext uri="{0D108BD9-81ED-4DB2-BD59-A6C34878D82A}">
                    <a16:rowId xmlns:a16="http://schemas.microsoft.com/office/drawing/2014/main" val="3224422246"/>
                  </a:ext>
                </a:extLst>
              </a:tr>
              <a:tr h="411119">
                <a:tc>
                  <a:txBody>
                    <a:bodyPr/>
                    <a:lstStyle/>
                    <a:p>
                      <a:r>
                        <a:rPr lang="en-US" sz="1200" b="1" i="0" kern="1200">
                          <a:solidFill>
                            <a:schemeClr val="dk1"/>
                          </a:solidFill>
                          <a:effectLst/>
                          <a:latin typeface="Calisto MT" panose="02040603050505030304" pitchFamily="18" charset="0"/>
                          <a:ea typeface="+mn-ea"/>
                          <a:cs typeface="+mn-cs"/>
                        </a:rPr>
                        <a:t>Project Strategy and Project Work Plan/Timeline Tasks</a:t>
                      </a:r>
                    </a:p>
                  </a:txBody>
                  <a:tcPr/>
                </a:tc>
                <a:tc>
                  <a:txBody>
                    <a:bodyPr/>
                    <a:lstStyle/>
                    <a:p>
                      <a:pPr marL="0" marR="0" lvl="0" indent="0" algn="ctr" defTabSz="582930" rtl="0" eaLnBrk="1" fontAlgn="auto" latinLnBrk="0" hangingPunct="1">
                        <a:lnSpc>
                          <a:spcPct val="100000"/>
                        </a:lnSpc>
                        <a:spcBef>
                          <a:spcPts val="0"/>
                        </a:spcBef>
                        <a:spcAft>
                          <a:spcPts val="0"/>
                        </a:spcAft>
                        <a:buClrTx/>
                        <a:buSzTx/>
                        <a:buFontTx/>
                        <a:buNone/>
                        <a:tabLst/>
                        <a:defRPr/>
                      </a:pPr>
                      <a:r>
                        <a:rPr lang="en-US" sz="1200">
                          <a:latin typeface="Calisto MT" panose="02040603050505030304" pitchFamily="18" charset="0"/>
                          <a:hlinkClick r:id="rId5"/>
                        </a:rPr>
                        <a:t>View Session 2 Recording</a:t>
                      </a:r>
                      <a:endParaRPr lang="en-US" sz="1200">
                        <a:latin typeface="Calisto MT" panose="02040603050505030304" pitchFamily="18" charset="0"/>
                      </a:endParaRPr>
                    </a:p>
                    <a:p>
                      <a:pPr marL="0" marR="0" lvl="0" indent="0" algn="ctr" defTabSz="582930" rtl="0" eaLnBrk="1" fontAlgn="auto" latinLnBrk="0" hangingPunct="1">
                        <a:lnSpc>
                          <a:spcPct val="100000"/>
                        </a:lnSpc>
                        <a:spcBef>
                          <a:spcPts val="0"/>
                        </a:spcBef>
                        <a:spcAft>
                          <a:spcPts val="0"/>
                        </a:spcAft>
                        <a:buClrTx/>
                        <a:buSzTx/>
                        <a:buFontTx/>
                        <a:buNone/>
                        <a:tabLst/>
                        <a:defRPr/>
                      </a:pPr>
                      <a:r>
                        <a:rPr lang="en-US" sz="1200">
                          <a:solidFill>
                            <a:srgbClr val="7030A0"/>
                          </a:solidFill>
                          <a:latin typeface="Calisto MT" panose="02040603050505030304" pitchFamily="18" charset="0"/>
                          <a:hlinkClick r:id="rId6">
                            <a:extLst>
                              <a:ext uri="{A12FA001-AC4F-418D-AE19-62706E023703}">
                                <ahyp:hlinkClr xmlns:ahyp="http://schemas.microsoft.com/office/drawing/2018/hyperlinkcolor" val="tx"/>
                              </a:ext>
                            </a:extLst>
                          </a:hlinkClick>
                        </a:rPr>
                        <a:t>View Session 2 Slides</a:t>
                      </a:r>
                      <a:endParaRPr lang="en-US" sz="1200">
                        <a:solidFill>
                          <a:srgbClr val="7030A0"/>
                        </a:solidFill>
                        <a:latin typeface="Calisto MT" panose="02040603050505030304" pitchFamily="18" charset="0"/>
                      </a:endParaRPr>
                    </a:p>
                  </a:txBody>
                  <a:tcPr/>
                </a:tc>
                <a:extLst>
                  <a:ext uri="{0D108BD9-81ED-4DB2-BD59-A6C34878D82A}">
                    <a16:rowId xmlns:a16="http://schemas.microsoft.com/office/drawing/2014/main" val="4206783161"/>
                  </a:ext>
                </a:extLst>
              </a:tr>
              <a:tr h="491836">
                <a:tc>
                  <a:txBody>
                    <a:bodyPr/>
                    <a:lstStyle/>
                    <a:p>
                      <a:r>
                        <a:rPr lang="en-US" sz="1200" b="1" i="0" kern="1200">
                          <a:solidFill>
                            <a:schemeClr val="dk1"/>
                          </a:solidFill>
                          <a:effectLst/>
                          <a:latin typeface="Calisto MT" panose="02040603050505030304" pitchFamily="18" charset="0"/>
                          <a:ea typeface="+mn-ea"/>
                          <a:cs typeface="+mn-cs"/>
                        </a:rPr>
                        <a:t>Project Budget, Project Budget Narrative/Justification, and Project Staffing Plan Tasks</a:t>
                      </a:r>
                    </a:p>
                  </a:txBody>
                  <a:tcPr/>
                </a:tc>
                <a:tc>
                  <a:txBody>
                    <a:bodyPr/>
                    <a:lstStyle/>
                    <a:p>
                      <a:pPr algn="ctr"/>
                      <a:r>
                        <a:rPr lang="en-US" sz="1200">
                          <a:latin typeface="Calisto MT" panose="02040603050505030304" pitchFamily="18" charset="0"/>
                          <a:hlinkClick r:id="rId7"/>
                        </a:rPr>
                        <a:t>View Session 3 Recording</a:t>
                      </a:r>
                      <a:endParaRPr lang="en-US" sz="1200">
                        <a:latin typeface="Calisto MT" panose="02040603050505030304" pitchFamily="18" charset="0"/>
                      </a:endParaRPr>
                    </a:p>
                    <a:p>
                      <a:pPr marL="0" marR="0" lvl="0" indent="0" algn="ctr" defTabSz="582930" rtl="0" eaLnBrk="1" fontAlgn="auto" latinLnBrk="0" hangingPunct="1">
                        <a:lnSpc>
                          <a:spcPct val="100000"/>
                        </a:lnSpc>
                        <a:spcBef>
                          <a:spcPts val="0"/>
                        </a:spcBef>
                        <a:spcAft>
                          <a:spcPts val="0"/>
                        </a:spcAft>
                        <a:buClrTx/>
                        <a:buSzTx/>
                        <a:buFontTx/>
                        <a:buNone/>
                        <a:tabLst/>
                        <a:defRPr/>
                      </a:pPr>
                      <a:r>
                        <a:rPr lang="en-US" sz="1200">
                          <a:solidFill>
                            <a:srgbClr val="7030A0"/>
                          </a:solidFill>
                          <a:latin typeface="Calisto MT" panose="02040603050505030304" pitchFamily="18" charset="0"/>
                          <a:hlinkClick r:id="rId8">
                            <a:extLst>
                              <a:ext uri="{A12FA001-AC4F-418D-AE19-62706E023703}">
                                <ahyp:hlinkClr xmlns:ahyp="http://schemas.microsoft.com/office/drawing/2018/hyperlinkcolor" val="tx"/>
                              </a:ext>
                            </a:extLst>
                          </a:hlinkClick>
                        </a:rPr>
                        <a:t>View Session 3 Slides</a:t>
                      </a:r>
                      <a:endParaRPr lang="en-US" sz="1200">
                        <a:solidFill>
                          <a:srgbClr val="7030A0"/>
                        </a:solidFill>
                        <a:latin typeface="Calisto MT" panose="02040603050505030304" pitchFamily="18" charset="0"/>
                      </a:endParaRPr>
                    </a:p>
                  </a:txBody>
                  <a:tcPr/>
                </a:tc>
                <a:extLst>
                  <a:ext uri="{0D108BD9-81ED-4DB2-BD59-A6C34878D82A}">
                    <a16:rowId xmlns:a16="http://schemas.microsoft.com/office/drawing/2014/main" val="2522642047"/>
                  </a:ext>
                </a:extLst>
              </a:tr>
              <a:tr h="382407">
                <a:tc>
                  <a:txBody>
                    <a:bodyPr/>
                    <a:lstStyle/>
                    <a:p>
                      <a:r>
                        <a:rPr lang="en-US" sz="1200" b="1" i="0" kern="1200">
                          <a:solidFill>
                            <a:schemeClr val="dk1"/>
                          </a:solidFill>
                          <a:effectLst/>
                          <a:latin typeface="Calisto MT" panose="02040603050505030304" pitchFamily="18" charset="0"/>
                          <a:ea typeface="+mn-ea"/>
                          <a:cs typeface="+mn-cs"/>
                        </a:rPr>
                        <a:t>Performance Plan and Performance History Task</a:t>
                      </a:r>
                    </a:p>
                  </a:txBody>
                  <a:tcPr/>
                </a:tc>
                <a:tc>
                  <a:txBody>
                    <a:bodyPr/>
                    <a:lstStyle/>
                    <a:p>
                      <a:pPr algn="ctr"/>
                      <a:r>
                        <a:rPr lang="en-US" sz="1200">
                          <a:latin typeface="Calisto MT" panose="02040603050505030304" pitchFamily="18" charset="0"/>
                          <a:hlinkClick r:id="rId9"/>
                        </a:rPr>
                        <a:t>View Session 4 Recording</a:t>
                      </a:r>
                      <a:endParaRPr lang="en-US" sz="1200">
                        <a:latin typeface="Calisto MT" panose="02040603050505030304" pitchFamily="18" charset="0"/>
                      </a:endParaRPr>
                    </a:p>
                    <a:p>
                      <a:pPr marL="0" marR="0" lvl="0" indent="0" algn="ctr" defTabSz="582930" rtl="0" eaLnBrk="1" fontAlgn="auto" latinLnBrk="0" hangingPunct="1">
                        <a:lnSpc>
                          <a:spcPct val="100000"/>
                        </a:lnSpc>
                        <a:spcBef>
                          <a:spcPts val="0"/>
                        </a:spcBef>
                        <a:spcAft>
                          <a:spcPts val="0"/>
                        </a:spcAft>
                        <a:buClrTx/>
                        <a:buSzTx/>
                        <a:buFontTx/>
                        <a:buNone/>
                        <a:tabLst/>
                        <a:defRPr/>
                      </a:pPr>
                      <a:r>
                        <a:rPr lang="en-US" sz="1200">
                          <a:solidFill>
                            <a:srgbClr val="7030A0"/>
                          </a:solidFill>
                          <a:latin typeface="Calisto MT" panose="02040603050505030304" pitchFamily="18" charset="0"/>
                          <a:hlinkClick r:id="rId10">
                            <a:extLst>
                              <a:ext uri="{A12FA001-AC4F-418D-AE19-62706E023703}">
                                <ahyp:hlinkClr xmlns:ahyp="http://schemas.microsoft.com/office/drawing/2018/hyperlinkcolor" val="tx"/>
                              </a:ext>
                            </a:extLst>
                          </a:hlinkClick>
                        </a:rPr>
                        <a:t>View Session 4 Slides</a:t>
                      </a:r>
                      <a:endParaRPr lang="en-US" sz="1200">
                        <a:solidFill>
                          <a:srgbClr val="7030A0"/>
                        </a:solidFill>
                        <a:latin typeface="Calisto MT" panose="02040603050505030304" pitchFamily="18" charset="0"/>
                      </a:endParaRPr>
                    </a:p>
                  </a:txBody>
                  <a:tcPr/>
                </a:tc>
                <a:extLst>
                  <a:ext uri="{0D108BD9-81ED-4DB2-BD59-A6C34878D82A}">
                    <a16:rowId xmlns:a16="http://schemas.microsoft.com/office/drawing/2014/main" val="2800286650"/>
                  </a:ext>
                </a:extLst>
              </a:tr>
            </a:tbl>
          </a:graphicData>
        </a:graphic>
      </p:graphicFrame>
      <p:sp>
        <p:nvSpPr>
          <p:cNvPr id="6" name="TextBox 5">
            <a:extLst>
              <a:ext uri="{FF2B5EF4-FFF2-40B4-BE49-F238E27FC236}">
                <a16:creationId xmlns:a16="http://schemas.microsoft.com/office/drawing/2014/main" id="{28C577EC-5FCA-5CE5-97D4-F23D6A666497}"/>
              </a:ext>
            </a:extLst>
          </p:cNvPr>
          <p:cNvSpPr txBox="1"/>
          <p:nvPr/>
        </p:nvSpPr>
        <p:spPr>
          <a:xfrm>
            <a:off x="464127" y="1072620"/>
            <a:ext cx="6844146" cy="1077218"/>
          </a:xfrm>
          <a:prstGeom prst="rect">
            <a:avLst/>
          </a:prstGeom>
          <a:noFill/>
        </p:spPr>
        <p:txBody>
          <a:bodyPr wrap="square" rtlCol="0">
            <a:spAutoFit/>
          </a:bodyPr>
          <a:lstStyle/>
          <a:p>
            <a:r>
              <a:rPr lang="en-US" sz="1600">
                <a:latin typeface="Calisto MT" panose="02040603050505030304" pitchFamily="18" charset="0"/>
              </a:rPr>
              <a:t>OGM has provided additional trainings specific to each Task focused on more detailed explanations of the Task, optional templates, and past Review Committee feedback on what they felt was useful. </a:t>
            </a:r>
            <a:r>
              <a:rPr lang="en-US" sz="1600" b="1">
                <a:latin typeface="Calisto MT" panose="02040603050505030304" pitchFamily="18" charset="0"/>
              </a:rPr>
              <a:t>The PowerPoint slides from these trainings are available on the MCG Grants Portal home page.</a:t>
            </a:r>
          </a:p>
        </p:txBody>
      </p:sp>
    </p:spTree>
    <p:extLst>
      <p:ext uri="{BB962C8B-B14F-4D97-AF65-F5344CB8AC3E}">
        <p14:creationId xmlns:p14="http://schemas.microsoft.com/office/powerpoint/2010/main" val="34136704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1" y="354479"/>
            <a:ext cx="7772399" cy="718141"/>
          </a:xfrm>
          <a:prstGeom prst="rect">
            <a:avLst/>
          </a:prstGeom>
          <a:noFill/>
          <a:ln>
            <a:noFill/>
          </a:ln>
        </p:spPr>
        <p:txBody>
          <a:bodyPr lIns="0" tIns="0" rIns="0" bIns="0" anchor="ctr"/>
          <a:lstStyle/>
          <a:p>
            <a:pPr algn="ctr">
              <a:lnSpc>
                <a:spcPct val="70000"/>
              </a:lnSpc>
            </a:pPr>
            <a:r>
              <a:rPr lang="en-US" sz="3600" b="1" dirty="0">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charset="0"/>
                <a:cs typeface="Bebas Neue" charset="0"/>
                <a:sym typeface="Bebas Neue" charset="0"/>
              </a:rPr>
              <a:t>Preparations</a:t>
            </a:r>
          </a:p>
        </p:txBody>
      </p:sp>
      <p:sp>
        <p:nvSpPr>
          <p:cNvPr id="22" name="Line 13"/>
          <p:cNvSpPr>
            <a:spLocks noChangeShapeType="1"/>
          </p:cNvSpPr>
          <p:nvPr/>
        </p:nvSpPr>
        <p:spPr bwMode="auto">
          <a:xfrm>
            <a:off x="927328"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8" name="Picture 1">
            <a:extLst>
              <a:ext uri="{FF2B5EF4-FFF2-40B4-BE49-F238E27FC236}">
                <a16:creationId xmlns:a16="http://schemas.microsoft.com/office/drawing/2014/main" id="{00934085-C0D0-4201-8FF9-F09FA6149AA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4411" y="102393"/>
            <a:ext cx="785882" cy="785881"/>
          </a:xfrm>
          <a:prstGeom prst="roundRect">
            <a:avLst>
              <a:gd name="adj" fmla="val 8594"/>
            </a:avLst>
          </a:prstGeom>
          <a:noFill/>
          <a:ln>
            <a:noFill/>
          </a:ln>
          <a:effectLst>
            <a:reflection blurRad="6350" stA="52000" endA="300" endPos="35000" dir="5400000" sy="-100000" algn="bl" rotWithShape="0"/>
          </a:effectLst>
        </p:spPr>
      </p:pic>
      <p:sp>
        <p:nvSpPr>
          <p:cNvPr id="3" name="Content Placeholder 2">
            <a:extLst>
              <a:ext uri="{FF2B5EF4-FFF2-40B4-BE49-F238E27FC236}">
                <a16:creationId xmlns:a16="http://schemas.microsoft.com/office/drawing/2014/main" id="{AB4B6F6C-9822-4917-A051-9DEE31E84310}"/>
              </a:ext>
            </a:extLst>
          </p:cNvPr>
          <p:cNvSpPr>
            <a:spLocks noGrp="1"/>
          </p:cNvSpPr>
          <p:nvPr>
            <p:ph idx="1"/>
          </p:nvPr>
        </p:nvSpPr>
        <p:spPr/>
        <p:txBody>
          <a:bodyPr>
            <a:normAutofit fontScale="70000" lnSpcReduction="20000"/>
          </a:bodyPr>
          <a:lstStyle/>
          <a:p>
            <a:pPr marL="228600" marR="0" indent="-228600">
              <a:lnSpc>
                <a:spcPct val="110000"/>
              </a:lnSpc>
              <a:buFont typeface="Arial" panose="020B0604020202020204" pitchFamily="34" charset="0"/>
              <a:buChar char="•"/>
            </a:pPr>
            <a:r>
              <a:rPr lang="en-US" sz="2000" b="1">
                <a:effectLst/>
                <a:latin typeface="Calisto MT" panose="02040603050505030304" pitchFamily="18" charset="0"/>
              </a:rPr>
              <a:t>Register and create a profile on the online application platform </a:t>
            </a:r>
            <a:r>
              <a:rPr lang="en-US" sz="2000">
                <a:effectLst/>
                <a:latin typeface="Calisto MT" panose="02040603050505030304" pitchFamily="18" charset="0"/>
              </a:rPr>
              <a:t>for each team member who will be working on your application.  </a:t>
            </a:r>
          </a:p>
          <a:p>
            <a:pPr marL="228600" marR="0" indent="-228600">
              <a:lnSpc>
                <a:spcPct val="110000"/>
              </a:lnSpc>
              <a:buFont typeface="Arial" panose="020B0604020202020204" pitchFamily="34" charset="0"/>
              <a:buChar char="•"/>
            </a:pPr>
            <a:r>
              <a:rPr lang="en-US" sz="2000" b="1">
                <a:effectLst/>
                <a:latin typeface="Calisto MT" panose="02040603050505030304" pitchFamily="18" charset="0"/>
              </a:rPr>
              <a:t>Verify that your organization is registered with the Maryland State Department of Assessment and Taxation (SDAT).  </a:t>
            </a:r>
            <a:r>
              <a:rPr lang="en-US" sz="2000">
                <a:effectLst/>
                <a:latin typeface="Calisto MT" panose="02040603050505030304" pitchFamily="18" charset="0"/>
              </a:rPr>
              <a:t>Click </a:t>
            </a:r>
            <a:r>
              <a:rPr lang="en-US" sz="2000" b="1" u="sng">
                <a:solidFill>
                  <a:srgbClr val="2C82C9"/>
                </a:solidFill>
                <a:effectLst/>
                <a:latin typeface="Calisto MT" panose="02040603050505030304" pitchFamily="18" charset="0"/>
                <a:hlinkClick r:id="rId3"/>
              </a:rPr>
              <a:t>here</a:t>
            </a:r>
            <a:r>
              <a:rPr lang="en-US" sz="2000">
                <a:solidFill>
                  <a:srgbClr val="3D8EB9"/>
                </a:solidFill>
                <a:effectLst/>
                <a:latin typeface="Calisto MT" panose="02040603050505030304" pitchFamily="18" charset="0"/>
                <a:hlinkClick r:id="rId3"/>
              </a:rPr>
              <a:t> </a:t>
            </a:r>
            <a:r>
              <a:rPr lang="en-US" sz="2000">
                <a:effectLst/>
                <a:latin typeface="Calisto MT" panose="02040603050505030304" pitchFamily="18" charset="0"/>
              </a:rPr>
              <a:t>to go to the SDAT Business Express site to confirm.  Even if your organization is registered in another jurisdiction, you must be registered with SDAT for Montgomery County to finalize an award with your organization.</a:t>
            </a:r>
          </a:p>
          <a:p>
            <a:pPr marL="228600" marR="0" indent="-228600">
              <a:lnSpc>
                <a:spcPct val="110000"/>
              </a:lnSpc>
              <a:buFont typeface="Arial" panose="020B0604020202020204" pitchFamily="34" charset="0"/>
              <a:buChar char="•"/>
            </a:pPr>
            <a:r>
              <a:rPr lang="en-US" sz="2000" b="1">
                <a:effectLst/>
                <a:latin typeface="Calisto MT" panose="02040603050505030304" pitchFamily="18" charset="0"/>
              </a:rPr>
              <a:t>If your organization is not in Good Standing with SDAT, take the necessary steps to get back into Good Standing.  </a:t>
            </a:r>
            <a:r>
              <a:rPr lang="en-US" sz="2000">
                <a:effectLst/>
                <a:latin typeface="Calisto MT" panose="02040603050505030304" pitchFamily="18" charset="0"/>
              </a:rPr>
              <a:t>SDAT will advise what steps are required.  Montgomery County cannot finalize an award with you or organization if you are not in Good Standing.  Your application for a grant could be disqualified if you are not in Good Standing.</a:t>
            </a:r>
          </a:p>
          <a:p>
            <a:pPr marL="228600" marR="0" indent="-228600">
              <a:lnSpc>
                <a:spcPct val="110000"/>
              </a:lnSpc>
              <a:buFont typeface="Arial" panose="020B0604020202020204" pitchFamily="34" charset="0"/>
              <a:buChar char="•"/>
            </a:pPr>
            <a:r>
              <a:rPr lang="en-US" sz="2000" b="1">
                <a:effectLst/>
                <a:latin typeface="Calisto MT" panose="02040603050505030304" pitchFamily="18" charset="0"/>
              </a:rPr>
              <a:t>Register with the Montgomery County Central Vendor Registration System (CVRS) </a:t>
            </a:r>
            <a:r>
              <a:rPr lang="en-US" sz="2000">
                <a:effectLst/>
                <a:latin typeface="Calisto MT" panose="02040603050505030304" pitchFamily="18" charset="0"/>
              </a:rPr>
              <a:t>by clicking </a:t>
            </a:r>
            <a:r>
              <a:rPr lang="en-US" sz="2000" b="1" u="sng">
                <a:solidFill>
                  <a:srgbClr val="2C82C9"/>
                </a:solidFill>
                <a:effectLst/>
                <a:latin typeface="Calisto MT" panose="02040603050505030304" pitchFamily="18" charset="0"/>
                <a:hlinkClick r:id="rId4"/>
              </a:rPr>
              <a:t>here</a:t>
            </a:r>
            <a:r>
              <a:rPr lang="en-US" sz="2000">
                <a:effectLst/>
                <a:latin typeface="Calisto MT" panose="02040603050505030304" pitchFamily="18" charset="0"/>
              </a:rPr>
              <a:t>.  If you or your organization receives an award from the County then you will need to be registered with CVRS to receive payments.</a:t>
            </a:r>
          </a:p>
        </p:txBody>
      </p:sp>
    </p:spTree>
    <p:extLst>
      <p:ext uri="{BB962C8B-B14F-4D97-AF65-F5344CB8AC3E}">
        <p14:creationId xmlns:p14="http://schemas.microsoft.com/office/powerpoint/2010/main" val="17597061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1" y="354479"/>
            <a:ext cx="7772399" cy="718141"/>
          </a:xfrm>
          <a:prstGeom prst="rect">
            <a:avLst/>
          </a:prstGeom>
          <a:noFill/>
          <a:ln>
            <a:noFill/>
          </a:ln>
        </p:spPr>
        <p:txBody>
          <a:bodyPr lIns="0" tIns="0" rIns="0" bIns="0" anchor="ctr"/>
          <a:lstStyle/>
          <a:p>
            <a:pPr algn="ctr">
              <a:lnSpc>
                <a:spcPct val="70000"/>
              </a:lnSpc>
            </a:pPr>
            <a:r>
              <a:rPr lang="en-US" sz="3600" b="1">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charset="0"/>
                <a:cs typeface="Bebas Neue" charset="0"/>
                <a:sym typeface="Bebas Neue" charset="0"/>
              </a:rPr>
              <a:t>Review Process</a:t>
            </a:r>
          </a:p>
        </p:txBody>
      </p:sp>
      <p:sp>
        <p:nvSpPr>
          <p:cNvPr id="22" name="Line 13"/>
          <p:cNvSpPr>
            <a:spLocks noChangeShapeType="1"/>
          </p:cNvSpPr>
          <p:nvPr/>
        </p:nvSpPr>
        <p:spPr bwMode="auto">
          <a:xfrm>
            <a:off x="927328"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8" name="Picture 1">
            <a:extLst>
              <a:ext uri="{FF2B5EF4-FFF2-40B4-BE49-F238E27FC236}">
                <a16:creationId xmlns:a16="http://schemas.microsoft.com/office/drawing/2014/main" id="{00934085-C0D0-4201-8FF9-F09FA6149AA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4411" y="102393"/>
            <a:ext cx="785882" cy="785881"/>
          </a:xfrm>
          <a:prstGeom prst="roundRect">
            <a:avLst>
              <a:gd name="adj" fmla="val 8594"/>
            </a:avLst>
          </a:prstGeom>
          <a:noFill/>
          <a:ln>
            <a:noFill/>
          </a:ln>
          <a:effectLst>
            <a:reflection blurRad="6350" stA="52000" endA="300" endPos="35000" dir="5400000" sy="-100000" algn="bl" rotWithShape="0"/>
          </a:effectLst>
        </p:spPr>
      </p:pic>
      <p:sp>
        <p:nvSpPr>
          <p:cNvPr id="3" name="Content Placeholder 2">
            <a:extLst>
              <a:ext uri="{FF2B5EF4-FFF2-40B4-BE49-F238E27FC236}">
                <a16:creationId xmlns:a16="http://schemas.microsoft.com/office/drawing/2014/main" id="{AB4B6F6C-9822-4917-A051-9DEE31E84310}"/>
              </a:ext>
            </a:extLst>
          </p:cNvPr>
          <p:cNvSpPr>
            <a:spLocks noGrp="1"/>
          </p:cNvSpPr>
          <p:nvPr>
            <p:ph idx="1"/>
          </p:nvPr>
        </p:nvSpPr>
        <p:spPr>
          <a:xfrm>
            <a:off x="534353" y="1369219"/>
            <a:ext cx="6703695" cy="3419802"/>
          </a:xfrm>
        </p:spPr>
        <p:txBody>
          <a:bodyPr>
            <a:normAutofit/>
          </a:bodyPr>
          <a:lstStyle/>
          <a:p>
            <a:pPr marL="228600" indent="-228600" algn="l">
              <a:buFont typeface="Arial" panose="020B0604020202020204" pitchFamily="34" charset="0"/>
              <a:buChar char="•"/>
            </a:pPr>
            <a:r>
              <a:rPr lang="en-US" sz="1800" b="0" i="0" dirty="0">
                <a:effectLst/>
                <a:latin typeface="Calisto MT" panose="02040603050505030304" pitchFamily="18" charset="0"/>
              </a:rPr>
              <a:t>MCDOT will convene a review panel made up of qualified individuals in Montgomery County Government, and possibly the broader community, selected for their experiences in the grant program’s subject area, grants administration, and/or project management.</a:t>
            </a:r>
          </a:p>
          <a:p>
            <a:pPr marL="228600" indent="-228600" algn="l">
              <a:buFont typeface="Arial" panose="020B0604020202020204" pitchFamily="34" charset="0"/>
              <a:buChar char="•"/>
            </a:pPr>
            <a:endParaRPr lang="en-US" sz="1800" b="0" i="0" dirty="0">
              <a:effectLst/>
              <a:latin typeface="Calisto MT" panose="02040603050505030304" pitchFamily="18" charset="0"/>
            </a:endParaRPr>
          </a:p>
          <a:p>
            <a:pPr marL="228600" indent="-228600" algn="l">
              <a:buFont typeface="Arial" panose="020B0604020202020204" pitchFamily="34" charset="0"/>
              <a:buChar char="•"/>
            </a:pPr>
            <a:r>
              <a:rPr lang="en-US" sz="1800" b="0" i="0" dirty="0">
                <a:effectLst/>
                <a:latin typeface="Calisto MT" panose="02040603050505030304" pitchFamily="18" charset="0"/>
              </a:rPr>
              <a:t>The panel members will review and score applicant proposals based on the criteria and priorities established in the NOFO.</a:t>
            </a:r>
          </a:p>
          <a:p>
            <a:pPr marL="228600" indent="-228600" algn="l">
              <a:buFont typeface="Arial" panose="020B0604020202020204" pitchFamily="34" charset="0"/>
              <a:buChar char="•"/>
            </a:pPr>
            <a:endParaRPr lang="en-US" sz="1800" b="0" i="0" dirty="0">
              <a:effectLst/>
              <a:latin typeface="Calisto MT" panose="02040603050505030304" pitchFamily="18" charset="0"/>
            </a:endParaRPr>
          </a:p>
          <a:p>
            <a:pPr marL="228600" indent="-228600" algn="l">
              <a:buFont typeface="Arial" panose="020B0604020202020204" pitchFamily="34" charset="0"/>
              <a:buChar char="•"/>
            </a:pPr>
            <a:r>
              <a:rPr lang="en-US" sz="1800" b="0" i="0" dirty="0">
                <a:effectLst/>
                <a:latin typeface="Calisto MT" panose="02040603050505030304" pitchFamily="18" charset="0"/>
              </a:rPr>
              <a:t>Final decisions will be made based on the scores, reconciliation of funding across categories, and other factors such as applicants past performance on previous County awards.</a:t>
            </a:r>
          </a:p>
        </p:txBody>
      </p:sp>
    </p:spTree>
    <p:extLst>
      <p:ext uri="{BB962C8B-B14F-4D97-AF65-F5344CB8AC3E}">
        <p14:creationId xmlns:p14="http://schemas.microsoft.com/office/powerpoint/2010/main" val="481348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p:cNvSpPr>
          <p:nvPr/>
        </p:nvSpPr>
        <p:spPr bwMode="auto">
          <a:xfrm>
            <a:off x="501824" y="1456406"/>
            <a:ext cx="6264696"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algn="l">
              <a:lnSpc>
                <a:spcPct val="70000"/>
              </a:lnSpc>
            </a:pPr>
            <a:br>
              <a:rPr lang="en-US" sz="3200">
                <a:solidFill>
                  <a:srgbClr val="FFFF00"/>
                </a:solidFill>
                <a:latin typeface="Bebas Neue Light" charset="0"/>
                <a:ea typeface="Bebas Neue Light" charset="0"/>
                <a:cs typeface="Bebas Neue Light" charset="0"/>
                <a:sym typeface="Bebas Neue" charset="0"/>
              </a:rPr>
            </a:br>
            <a:endParaRPr lang="en-US" sz="3200">
              <a:solidFill>
                <a:schemeClr val="bg1"/>
              </a:solidFill>
              <a:latin typeface="Bebas Neue Light" charset="0"/>
              <a:ea typeface="Bebas Neue Light" charset="0"/>
              <a:cs typeface="Bebas Neue Light" charset="0"/>
              <a:sym typeface="Bebas Neue" charset="0"/>
            </a:endParaRPr>
          </a:p>
        </p:txBody>
      </p:sp>
      <p:sp>
        <p:nvSpPr>
          <p:cNvPr id="82948" name="Rectangle 4"/>
          <p:cNvSpPr>
            <a:spLocks/>
          </p:cNvSpPr>
          <p:nvPr/>
        </p:nvSpPr>
        <p:spPr bwMode="auto">
          <a:xfrm>
            <a:off x="836954" y="4103020"/>
            <a:ext cx="6264696" cy="798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algn="ctr"/>
            <a:r>
              <a:rPr lang="en-US" b="1" i="1">
                <a:solidFill>
                  <a:schemeClr val="tx1">
                    <a:alpha val="71000"/>
                  </a:schemeClr>
                </a:solidFill>
                <a:effectLst>
                  <a:outerShdw blurRad="38100" dist="38100" dir="2700000" algn="tl">
                    <a:srgbClr val="000000">
                      <a:alpha val="43137"/>
                    </a:srgbClr>
                  </a:outerShdw>
                </a:effectLst>
                <a:latin typeface="Calisto MT" panose="02040603050505030304" pitchFamily="18" charset="0"/>
                <a:ea typeface="Lato" charset="0"/>
                <a:cs typeface="Lato" charset="0"/>
                <a:sym typeface="Lato Light" charset="0"/>
              </a:rPr>
              <a:t>Prepared by Montgomery County Office of Grants Management</a:t>
            </a:r>
          </a:p>
        </p:txBody>
      </p:sp>
      <p:sp>
        <p:nvSpPr>
          <p:cNvPr id="82949" name="Line 5"/>
          <p:cNvSpPr>
            <a:spLocks noChangeShapeType="1"/>
          </p:cNvSpPr>
          <p:nvPr/>
        </p:nvSpPr>
        <p:spPr bwMode="auto">
          <a:xfrm>
            <a:off x="2348565" y="2678734"/>
            <a:ext cx="3168352" cy="0"/>
          </a:xfrm>
          <a:prstGeom prst="line">
            <a:avLst/>
          </a:prstGeom>
          <a:noFill/>
          <a:ln w="6350" cap="flat">
            <a:solidFill>
              <a:schemeClr val="bg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1575"/>
          </a:p>
        </p:txBody>
      </p:sp>
      <p:sp>
        <p:nvSpPr>
          <p:cNvPr id="3" name="TextBox 2"/>
          <p:cNvSpPr txBox="1"/>
          <p:nvPr/>
        </p:nvSpPr>
        <p:spPr>
          <a:xfrm>
            <a:off x="83102" y="1653133"/>
            <a:ext cx="7772400" cy="954107"/>
          </a:xfrm>
          <a:prstGeom prst="rect">
            <a:avLst/>
          </a:prstGeom>
          <a:noFill/>
        </p:spPr>
        <p:txBody>
          <a:bodyPr wrap="square" rtlCol="0">
            <a:spAutoFit/>
          </a:bodyPr>
          <a:lstStyle/>
          <a:p>
            <a:pPr algn="ctr"/>
            <a:r>
              <a:rPr lang="en-US" sz="2800" b="1" dirty="0">
                <a:effectLst>
                  <a:outerShdw blurRad="38100" dist="38100" dir="2700000" algn="tl">
                    <a:srgbClr val="000000">
                      <a:alpha val="43137"/>
                    </a:srgbClr>
                  </a:outerShdw>
                </a:effectLst>
                <a:latin typeface="Calisto MT" panose="02040603050505030304" pitchFamily="18" charset="0"/>
                <a:ea typeface="Bebas Neue Light" charset="0"/>
                <a:cs typeface="Bebas Neue Light" charset="0"/>
                <a:sym typeface="Bebas Neue" charset="0"/>
              </a:rPr>
              <a:t>FY24 Enhanced Mobility </a:t>
            </a:r>
          </a:p>
          <a:p>
            <a:pPr algn="ctr"/>
            <a:r>
              <a:rPr lang="en-US" sz="2800" b="1" dirty="0">
                <a:effectLst>
                  <a:outerShdw blurRad="38100" dist="38100" dir="2700000" algn="tl">
                    <a:srgbClr val="000000">
                      <a:alpha val="43137"/>
                    </a:srgbClr>
                  </a:outerShdw>
                </a:effectLst>
                <a:latin typeface="Calisto MT" panose="02040603050505030304" pitchFamily="18" charset="0"/>
                <a:ea typeface="Bebas Neue Light" charset="0"/>
                <a:cs typeface="Bebas Neue Light" charset="0"/>
                <a:sym typeface="Bebas Neue" charset="0"/>
              </a:rPr>
              <a:t>Grant Program Information Session </a:t>
            </a:r>
          </a:p>
        </p:txBody>
      </p:sp>
      <p:sp>
        <p:nvSpPr>
          <p:cNvPr id="6" name="Rectangle 5"/>
          <p:cNvSpPr/>
          <p:nvPr/>
        </p:nvSpPr>
        <p:spPr>
          <a:xfrm>
            <a:off x="-4" y="2771938"/>
            <a:ext cx="7772400" cy="369332"/>
          </a:xfrm>
          <a:prstGeom prst="rect">
            <a:avLst/>
          </a:prstGeom>
        </p:spPr>
        <p:txBody>
          <a:bodyPr wrap="square">
            <a:spAutoFit/>
          </a:bodyPr>
          <a:lstStyle/>
          <a:p>
            <a:pPr algn="ctr"/>
            <a:r>
              <a:rPr lang="en-US" b="1" dirty="0">
                <a:effectLst>
                  <a:outerShdw blurRad="38100" dist="38100" dir="2700000" algn="tl">
                    <a:srgbClr val="000000">
                      <a:alpha val="43137"/>
                    </a:srgbClr>
                  </a:outerShdw>
                </a:effectLst>
                <a:latin typeface="Calisto MT" panose="02040603050505030304" pitchFamily="18" charset="0"/>
              </a:rPr>
              <a:t>November 20, 2023</a:t>
            </a:r>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5784" y="3141270"/>
            <a:ext cx="1320831" cy="1317522"/>
          </a:xfrm>
          <a:prstGeom prst="rect">
            <a:avLst/>
          </a:prstGeom>
        </p:spPr>
      </p:pic>
      <p:pic>
        <p:nvPicPr>
          <p:cNvPr id="4" name="Picture 3" descr="Text&#10;&#10;Description automatically generated with medium confidence">
            <a:extLst>
              <a:ext uri="{FF2B5EF4-FFF2-40B4-BE49-F238E27FC236}">
                <a16:creationId xmlns:a16="http://schemas.microsoft.com/office/drawing/2014/main" id="{6838E1CD-C55A-8FF7-81FC-42755CC45EA4}"/>
              </a:ext>
            </a:extLst>
          </p:cNvPr>
          <p:cNvPicPr>
            <a:picLocks noChangeAspect="1"/>
          </p:cNvPicPr>
          <p:nvPr/>
        </p:nvPicPr>
        <p:blipFill>
          <a:blip r:embed="rId3"/>
          <a:stretch>
            <a:fillRect/>
          </a:stretch>
        </p:blipFill>
        <p:spPr>
          <a:xfrm>
            <a:off x="1031189" y="294830"/>
            <a:ext cx="5710014" cy="1087622"/>
          </a:xfrm>
          <a:prstGeom prst="rect">
            <a:avLst/>
          </a:prstGeom>
        </p:spPr>
      </p:pic>
    </p:spTree>
    <p:extLst>
      <p:ext uri="{BB962C8B-B14F-4D97-AF65-F5344CB8AC3E}">
        <p14:creationId xmlns:p14="http://schemas.microsoft.com/office/powerpoint/2010/main" val="27009714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1" y="354479"/>
            <a:ext cx="7772399" cy="718141"/>
          </a:xfrm>
          <a:prstGeom prst="rect">
            <a:avLst/>
          </a:prstGeom>
          <a:noFill/>
          <a:ln>
            <a:noFill/>
          </a:ln>
        </p:spPr>
        <p:txBody>
          <a:bodyPr lIns="0" tIns="0" rIns="0" bIns="0" anchor="ctr"/>
          <a:lstStyle/>
          <a:p>
            <a:pPr algn="ctr">
              <a:lnSpc>
                <a:spcPct val="70000"/>
              </a:lnSpc>
            </a:pPr>
            <a:r>
              <a:rPr lang="en-US" sz="3600" b="1" dirty="0">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charset="0"/>
                <a:cs typeface="Bebas Neue" charset="0"/>
                <a:sym typeface="Bebas Neue" charset="0"/>
              </a:rPr>
              <a:t>Scoring – Confidence Rating</a:t>
            </a:r>
          </a:p>
        </p:txBody>
      </p:sp>
      <p:sp>
        <p:nvSpPr>
          <p:cNvPr id="22" name="Line 13"/>
          <p:cNvSpPr>
            <a:spLocks noChangeShapeType="1"/>
          </p:cNvSpPr>
          <p:nvPr/>
        </p:nvSpPr>
        <p:spPr bwMode="auto">
          <a:xfrm>
            <a:off x="927328"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8" name="Picture 1">
            <a:extLst>
              <a:ext uri="{FF2B5EF4-FFF2-40B4-BE49-F238E27FC236}">
                <a16:creationId xmlns:a16="http://schemas.microsoft.com/office/drawing/2014/main" id="{00934085-C0D0-4201-8FF9-F09FA6149AA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4411" y="102393"/>
            <a:ext cx="785882" cy="785881"/>
          </a:xfrm>
          <a:prstGeom prst="roundRect">
            <a:avLst>
              <a:gd name="adj" fmla="val 8594"/>
            </a:avLst>
          </a:prstGeom>
          <a:noFill/>
          <a:ln>
            <a:noFill/>
          </a:ln>
          <a:effectLst>
            <a:reflection blurRad="6350" stA="52000" endA="300" endPos="35000" dir="5400000" sy="-100000" algn="bl" rotWithShape="0"/>
          </a:effectLst>
        </p:spPr>
      </p:pic>
      <p:sp>
        <p:nvSpPr>
          <p:cNvPr id="3" name="Content Placeholder 2">
            <a:extLst>
              <a:ext uri="{FF2B5EF4-FFF2-40B4-BE49-F238E27FC236}">
                <a16:creationId xmlns:a16="http://schemas.microsoft.com/office/drawing/2014/main" id="{AB4B6F6C-9822-4917-A051-9DEE31E84310}"/>
              </a:ext>
            </a:extLst>
          </p:cNvPr>
          <p:cNvSpPr>
            <a:spLocks noGrp="1"/>
          </p:cNvSpPr>
          <p:nvPr>
            <p:ph idx="1"/>
          </p:nvPr>
        </p:nvSpPr>
        <p:spPr>
          <a:xfrm>
            <a:off x="534352" y="1369219"/>
            <a:ext cx="6891683" cy="3263504"/>
          </a:xfrm>
        </p:spPr>
        <p:txBody>
          <a:bodyPr>
            <a:noAutofit/>
          </a:bodyPr>
          <a:lstStyle/>
          <a:p>
            <a:pPr marL="457200" indent="-457200" algn="l">
              <a:buFont typeface="+mj-lt"/>
              <a:buAutoNum type="alphaUcPeriod"/>
            </a:pPr>
            <a:r>
              <a:rPr lang="en-US" sz="1800" b="1" dirty="0">
                <a:effectLst/>
                <a:latin typeface="Times New Roman" panose="02020603050405020304" pitchFamily="18" charset="0"/>
                <a:ea typeface="Arial" panose="020B0604020202020204" pitchFamily="34" charset="0"/>
              </a:rPr>
              <a:t>Soundness of the Proposed Project (1-3 Rating; weighted at 25/100 points) </a:t>
            </a:r>
            <a:r>
              <a:rPr lang="en-US" sz="1800" i="0" dirty="0">
                <a:effectLst/>
                <a:latin typeface="Calisto MT" panose="02040603050505030304" pitchFamily="18" charset="0"/>
              </a:rPr>
              <a:t>– The proposed project results are consistent with the FY24 Enhanced Mobility Grants Program goal and Funding Priorities</a:t>
            </a:r>
          </a:p>
          <a:p>
            <a:pPr marL="457200" indent="-457200" algn="l">
              <a:buFont typeface="+mj-lt"/>
              <a:buAutoNum type="alphaUcPeriod"/>
            </a:pPr>
            <a:r>
              <a:rPr lang="en-US" sz="1800" b="1" dirty="0">
                <a:effectLst/>
                <a:latin typeface="Times New Roman" panose="02020603050405020304" pitchFamily="18" charset="0"/>
                <a:ea typeface="Arial" panose="020B0604020202020204" pitchFamily="34" charset="0"/>
              </a:rPr>
              <a:t> Relevance of Program Goals, Objectives and Services (1-3 Rating; weighted at 20/100 points) </a:t>
            </a:r>
            <a:r>
              <a:rPr lang="en-US" sz="1800" i="0" dirty="0">
                <a:effectLst/>
                <a:latin typeface="Calisto MT" panose="02040603050505030304" pitchFamily="18" charset="0"/>
              </a:rPr>
              <a:t>– Project goals and supporting objectives and activities are relevant, clearly defined, measurable, and time specific</a:t>
            </a:r>
          </a:p>
          <a:p>
            <a:pPr marL="457200" indent="-457200" algn="l">
              <a:buFont typeface="+mj-lt"/>
              <a:buAutoNum type="alphaUcPeriod"/>
            </a:pPr>
            <a:r>
              <a:rPr lang="en-US" sz="1800" b="1" dirty="0">
                <a:effectLst/>
                <a:latin typeface="Times New Roman" panose="02020603050405020304" pitchFamily="18" charset="0"/>
                <a:ea typeface="Arial" panose="020B0604020202020204" pitchFamily="34" charset="0"/>
              </a:rPr>
              <a:t>Organizational and Relevant Experience (1-3 Rating; weighted at 20/100 points) </a:t>
            </a:r>
            <a:r>
              <a:rPr lang="en-US" sz="1800" i="0" dirty="0">
                <a:effectLst/>
                <a:latin typeface="Calisto MT" panose="02040603050505030304" pitchFamily="18" charset="0"/>
              </a:rPr>
              <a:t>– Applicant demonstrates the cultural proficiency to work with their target communities/beneficiaries and, if applicable, language minority populations</a:t>
            </a:r>
          </a:p>
        </p:txBody>
      </p:sp>
    </p:spTree>
    <p:extLst>
      <p:ext uri="{BB962C8B-B14F-4D97-AF65-F5344CB8AC3E}">
        <p14:creationId xmlns:p14="http://schemas.microsoft.com/office/powerpoint/2010/main" val="5671417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1" y="354479"/>
            <a:ext cx="7772399" cy="718141"/>
          </a:xfrm>
          <a:prstGeom prst="rect">
            <a:avLst/>
          </a:prstGeom>
          <a:noFill/>
          <a:ln>
            <a:noFill/>
          </a:ln>
        </p:spPr>
        <p:txBody>
          <a:bodyPr lIns="0" tIns="0" rIns="0" bIns="0" anchor="ctr"/>
          <a:lstStyle/>
          <a:p>
            <a:pPr algn="ctr">
              <a:lnSpc>
                <a:spcPct val="70000"/>
              </a:lnSpc>
            </a:pPr>
            <a:r>
              <a:rPr lang="en-US" sz="3600" b="1" dirty="0">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charset="0"/>
                <a:cs typeface="Bebas Neue" charset="0"/>
                <a:sym typeface="Bebas Neue" charset="0"/>
              </a:rPr>
              <a:t>Scoring – Confidence Rating</a:t>
            </a:r>
          </a:p>
        </p:txBody>
      </p:sp>
      <p:sp>
        <p:nvSpPr>
          <p:cNvPr id="22" name="Line 13"/>
          <p:cNvSpPr>
            <a:spLocks noChangeShapeType="1"/>
          </p:cNvSpPr>
          <p:nvPr/>
        </p:nvSpPr>
        <p:spPr bwMode="auto">
          <a:xfrm>
            <a:off x="927328"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8" name="Picture 1">
            <a:extLst>
              <a:ext uri="{FF2B5EF4-FFF2-40B4-BE49-F238E27FC236}">
                <a16:creationId xmlns:a16="http://schemas.microsoft.com/office/drawing/2014/main" id="{00934085-C0D0-4201-8FF9-F09FA6149AA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4411" y="102393"/>
            <a:ext cx="785882" cy="785881"/>
          </a:xfrm>
          <a:prstGeom prst="roundRect">
            <a:avLst>
              <a:gd name="adj" fmla="val 8594"/>
            </a:avLst>
          </a:prstGeom>
          <a:noFill/>
          <a:ln>
            <a:noFill/>
          </a:ln>
          <a:effectLst>
            <a:reflection blurRad="6350" stA="52000" endA="300" endPos="35000" dir="5400000" sy="-100000" algn="bl" rotWithShape="0"/>
          </a:effectLst>
        </p:spPr>
      </p:pic>
      <p:sp>
        <p:nvSpPr>
          <p:cNvPr id="3" name="Content Placeholder 2">
            <a:extLst>
              <a:ext uri="{FF2B5EF4-FFF2-40B4-BE49-F238E27FC236}">
                <a16:creationId xmlns:a16="http://schemas.microsoft.com/office/drawing/2014/main" id="{AB4B6F6C-9822-4917-A051-9DEE31E84310}"/>
              </a:ext>
            </a:extLst>
          </p:cNvPr>
          <p:cNvSpPr>
            <a:spLocks noGrp="1"/>
          </p:cNvSpPr>
          <p:nvPr>
            <p:ph idx="1"/>
          </p:nvPr>
        </p:nvSpPr>
        <p:spPr>
          <a:xfrm>
            <a:off x="534352" y="1369219"/>
            <a:ext cx="6891683" cy="3263504"/>
          </a:xfrm>
        </p:spPr>
        <p:txBody>
          <a:bodyPr>
            <a:noAutofit/>
          </a:bodyPr>
          <a:lstStyle/>
          <a:p>
            <a:pPr marL="0" indent="0">
              <a:buNone/>
            </a:pPr>
            <a:r>
              <a:rPr lang="en-US" sz="1800" b="1" i="0" dirty="0">
                <a:effectLst/>
                <a:latin typeface="Calisto MT" panose="02040603050505030304" pitchFamily="18" charset="0"/>
              </a:rPr>
              <a:t>D. Sound Fiscal Management Capacity and Budget (1-3 Rating; weighted at 15/100 points) </a:t>
            </a:r>
            <a:r>
              <a:rPr lang="en-US" sz="1800" i="0" dirty="0">
                <a:effectLst/>
                <a:latin typeface="Calisto MT" panose="02040603050505030304" pitchFamily="18" charset="0"/>
              </a:rPr>
              <a:t>– Applicant demonstrates sound fiscal management</a:t>
            </a:r>
          </a:p>
          <a:p>
            <a:pPr marL="0" indent="0">
              <a:buNone/>
            </a:pPr>
            <a:r>
              <a:rPr lang="en-US" sz="1800" b="1" dirty="0">
                <a:latin typeface="Calisto MT" panose="02040603050505030304" pitchFamily="18" charset="0"/>
                <a:ea typeface="Arial" panose="020B0604020202020204" pitchFamily="34" charset="0"/>
              </a:rPr>
              <a:t>E. </a:t>
            </a:r>
            <a:r>
              <a:rPr lang="en-US" sz="1800" b="1" dirty="0">
                <a:effectLst/>
                <a:latin typeface="Times New Roman" panose="02020603050405020304" pitchFamily="18" charset="0"/>
                <a:ea typeface="Arial" panose="020B0604020202020204" pitchFamily="34" charset="0"/>
              </a:rPr>
              <a:t>Community Outreach (</a:t>
            </a:r>
            <a:r>
              <a:rPr lang="en-US" sz="1800" b="1" dirty="0">
                <a:latin typeface="Times New Roman" panose="02020603050405020304" pitchFamily="18" charset="0"/>
                <a:ea typeface="Arial" panose="020B0604020202020204" pitchFamily="34" charset="0"/>
              </a:rPr>
              <a:t>1-3 Rating; weighted at 20/100 points</a:t>
            </a:r>
            <a:r>
              <a:rPr lang="en-US" sz="1800" b="1" dirty="0">
                <a:effectLst/>
                <a:latin typeface="Times New Roman" panose="02020603050405020304" pitchFamily="18" charset="0"/>
                <a:ea typeface="Arial" panose="020B0604020202020204" pitchFamily="34" charset="0"/>
              </a:rPr>
              <a:t>) </a:t>
            </a:r>
            <a:r>
              <a:rPr lang="en-US" sz="1800" i="0" dirty="0">
                <a:effectLst/>
                <a:latin typeface="Calisto MT" panose="02040603050505030304" pitchFamily="18" charset="0"/>
              </a:rPr>
              <a:t>– Applicant proposes an effective community outreach plan to connect with the target populations to promote programs and/or services to existing and new potential clients; </a:t>
            </a:r>
          </a:p>
        </p:txBody>
      </p:sp>
    </p:spTree>
    <p:extLst>
      <p:ext uri="{BB962C8B-B14F-4D97-AF65-F5344CB8AC3E}">
        <p14:creationId xmlns:p14="http://schemas.microsoft.com/office/powerpoint/2010/main" val="22786183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1" y="354479"/>
            <a:ext cx="7772399" cy="718141"/>
          </a:xfrm>
          <a:prstGeom prst="rect">
            <a:avLst/>
          </a:prstGeom>
          <a:noFill/>
          <a:ln>
            <a:noFill/>
          </a:ln>
        </p:spPr>
        <p:txBody>
          <a:bodyPr lIns="0" tIns="0" rIns="0" bIns="0" anchor="ctr"/>
          <a:lstStyle/>
          <a:p>
            <a:pPr algn="ctr">
              <a:lnSpc>
                <a:spcPct val="70000"/>
              </a:lnSpc>
            </a:pPr>
            <a:r>
              <a:rPr lang="en-US" sz="3600" b="1">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charset="0"/>
                <a:cs typeface="Bebas Neue" charset="0"/>
                <a:sym typeface="Bebas Neue" charset="0"/>
              </a:rPr>
              <a:t>Award Notification</a:t>
            </a:r>
          </a:p>
        </p:txBody>
      </p:sp>
      <p:sp>
        <p:nvSpPr>
          <p:cNvPr id="22" name="Line 13"/>
          <p:cNvSpPr>
            <a:spLocks noChangeShapeType="1"/>
          </p:cNvSpPr>
          <p:nvPr/>
        </p:nvSpPr>
        <p:spPr bwMode="auto">
          <a:xfrm>
            <a:off x="927328"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8" name="Picture 1">
            <a:extLst>
              <a:ext uri="{FF2B5EF4-FFF2-40B4-BE49-F238E27FC236}">
                <a16:creationId xmlns:a16="http://schemas.microsoft.com/office/drawing/2014/main" id="{00934085-C0D0-4201-8FF9-F09FA6149AA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4411" y="102393"/>
            <a:ext cx="785882" cy="785881"/>
          </a:xfrm>
          <a:prstGeom prst="roundRect">
            <a:avLst>
              <a:gd name="adj" fmla="val 8594"/>
            </a:avLst>
          </a:prstGeom>
          <a:noFill/>
          <a:ln>
            <a:noFill/>
          </a:ln>
          <a:effectLst>
            <a:reflection blurRad="6350" stA="52000" endA="300" endPos="35000" dir="5400000" sy="-100000" algn="bl" rotWithShape="0"/>
          </a:effectLst>
        </p:spPr>
      </p:pic>
      <p:sp>
        <p:nvSpPr>
          <p:cNvPr id="3" name="Content Placeholder 2">
            <a:extLst>
              <a:ext uri="{FF2B5EF4-FFF2-40B4-BE49-F238E27FC236}">
                <a16:creationId xmlns:a16="http://schemas.microsoft.com/office/drawing/2014/main" id="{AB4B6F6C-9822-4917-A051-9DEE31E84310}"/>
              </a:ext>
            </a:extLst>
          </p:cNvPr>
          <p:cNvSpPr>
            <a:spLocks noGrp="1"/>
          </p:cNvSpPr>
          <p:nvPr>
            <p:ph idx="1"/>
          </p:nvPr>
        </p:nvSpPr>
        <p:spPr/>
        <p:txBody>
          <a:bodyPr>
            <a:normAutofit/>
          </a:bodyPr>
          <a:lstStyle/>
          <a:p>
            <a:pPr marL="228600" indent="-228600" algn="l">
              <a:buFont typeface="Arial" panose="020B0604020202020204" pitchFamily="34" charset="0"/>
              <a:buChar char="•"/>
            </a:pPr>
            <a:r>
              <a:rPr lang="en-US" sz="1800" b="0" i="0">
                <a:effectLst/>
                <a:latin typeface="Calisto MT" panose="02040603050505030304" pitchFamily="18" charset="0"/>
              </a:rPr>
              <a:t>Award notification letters are expected to be released roughly 4-6 weeks after the application deadline via email.</a:t>
            </a:r>
          </a:p>
          <a:p>
            <a:pPr marL="228600" indent="-228600" algn="l">
              <a:buNone/>
            </a:pPr>
            <a:r>
              <a:rPr lang="en-US" sz="1800" b="0" i="0">
                <a:effectLst/>
                <a:latin typeface="Calisto MT" panose="02040603050505030304" pitchFamily="18" charset="0"/>
              </a:rPr>
              <a:t> </a:t>
            </a:r>
          </a:p>
          <a:p>
            <a:pPr marL="228600" indent="-228600" algn="l">
              <a:buFont typeface="Arial" panose="020B0604020202020204" pitchFamily="34" charset="0"/>
              <a:buChar char="•"/>
            </a:pPr>
            <a:r>
              <a:rPr lang="en-US" sz="1800" b="0" i="0">
                <a:effectLst/>
                <a:latin typeface="Calisto MT" panose="02040603050505030304" pitchFamily="18" charset="0"/>
              </a:rPr>
              <a:t>For successful applicants, the award agreement will contain funding restrictions; programmatic, administrative, and policy requirements; reporting documents including total budget along with the amount of grant funding for the program; and payment terms. </a:t>
            </a:r>
          </a:p>
        </p:txBody>
      </p:sp>
    </p:spTree>
    <p:extLst>
      <p:ext uri="{BB962C8B-B14F-4D97-AF65-F5344CB8AC3E}">
        <p14:creationId xmlns:p14="http://schemas.microsoft.com/office/powerpoint/2010/main" val="30263961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1" y="354479"/>
            <a:ext cx="7772399" cy="718141"/>
          </a:xfrm>
          <a:prstGeom prst="rect">
            <a:avLst/>
          </a:prstGeom>
          <a:noFill/>
          <a:ln>
            <a:noFill/>
          </a:ln>
        </p:spPr>
        <p:txBody>
          <a:bodyPr lIns="0" tIns="0" rIns="0" bIns="0" anchor="ctr"/>
          <a:lstStyle/>
          <a:p>
            <a:pPr algn="ctr">
              <a:lnSpc>
                <a:spcPct val="70000"/>
              </a:lnSpc>
            </a:pPr>
            <a:r>
              <a:rPr lang="en-US" sz="3600" b="1">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charset="0"/>
                <a:cs typeface="Bebas Neue" charset="0"/>
                <a:sym typeface="Bebas Neue" charset="0"/>
              </a:rPr>
              <a:t>Review Committee </a:t>
            </a:r>
          </a:p>
          <a:p>
            <a:pPr algn="ctr">
              <a:lnSpc>
                <a:spcPct val="70000"/>
              </a:lnSpc>
            </a:pPr>
            <a:r>
              <a:rPr lang="en-US" sz="3600" b="1">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charset="0"/>
                <a:cs typeface="Bebas Neue" charset="0"/>
                <a:sym typeface="Bebas Neue" charset="0"/>
              </a:rPr>
              <a:t>Feedback: the Six Cs</a:t>
            </a:r>
          </a:p>
        </p:txBody>
      </p:sp>
      <p:sp>
        <p:nvSpPr>
          <p:cNvPr id="22" name="Line 13"/>
          <p:cNvSpPr>
            <a:spLocks noChangeShapeType="1"/>
          </p:cNvSpPr>
          <p:nvPr/>
        </p:nvSpPr>
        <p:spPr bwMode="auto">
          <a:xfrm>
            <a:off x="964274" y="972869"/>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8" name="Picture 1">
            <a:extLst>
              <a:ext uri="{FF2B5EF4-FFF2-40B4-BE49-F238E27FC236}">
                <a16:creationId xmlns:a16="http://schemas.microsoft.com/office/drawing/2014/main" id="{00934085-C0D0-4201-8FF9-F09FA6149AA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4411" y="102393"/>
            <a:ext cx="785882" cy="785881"/>
          </a:xfrm>
          <a:prstGeom prst="roundRect">
            <a:avLst>
              <a:gd name="adj" fmla="val 8594"/>
            </a:avLst>
          </a:prstGeom>
          <a:noFill/>
          <a:ln>
            <a:noFill/>
          </a:ln>
          <a:effectLst>
            <a:reflection blurRad="6350" stA="52000" endA="300" endPos="35000" dir="5400000" sy="-100000" algn="bl" rotWithShape="0"/>
          </a:effectLst>
        </p:spPr>
      </p:pic>
      <p:sp>
        <p:nvSpPr>
          <p:cNvPr id="3" name="Content Placeholder 2">
            <a:extLst>
              <a:ext uri="{FF2B5EF4-FFF2-40B4-BE49-F238E27FC236}">
                <a16:creationId xmlns:a16="http://schemas.microsoft.com/office/drawing/2014/main" id="{AB4B6F6C-9822-4917-A051-9DEE31E84310}"/>
              </a:ext>
            </a:extLst>
          </p:cNvPr>
          <p:cNvSpPr>
            <a:spLocks noGrp="1"/>
          </p:cNvSpPr>
          <p:nvPr>
            <p:ph idx="1"/>
          </p:nvPr>
        </p:nvSpPr>
        <p:spPr>
          <a:xfrm>
            <a:off x="534353" y="1369219"/>
            <a:ext cx="6960956" cy="3419802"/>
          </a:xfrm>
        </p:spPr>
        <p:txBody>
          <a:bodyPr>
            <a:normAutofit fontScale="85000" lnSpcReduction="20000"/>
          </a:bodyPr>
          <a:lstStyle/>
          <a:p>
            <a:pPr marL="342900" indent="-342900">
              <a:lnSpc>
                <a:spcPct val="100000"/>
              </a:lnSpc>
              <a:buFont typeface="+mj-lt"/>
              <a:buAutoNum type="arabicPeriod"/>
            </a:pPr>
            <a:r>
              <a:rPr lang="en-US" sz="1800" b="1" i="0">
                <a:effectLst/>
                <a:latin typeface="Calisto MT" panose="02040603050505030304" pitchFamily="18" charset="0"/>
              </a:rPr>
              <a:t>Concise - </a:t>
            </a:r>
            <a:r>
              <a:rPr lang="en-US" sz="1800" b="0" i="0">
                <a:effectLst/>
                <a:latin typeface="Calisto MT" panose="02040603050505030304" pitchFamily="18" charset="0"/>
              </a:rPr>
              <a:t>Be concise, when possible. Review Committee Members (RCM) have difficulty absorbing information from long narratives.</a:t>
            </a:r>
          </a:p>
          <a:p>
            <a:pPr marL="342900" indent="-342900">
              <a:lnSpc>
                <a:spcPct val="100000"/>
              </a:lnSpc>
              <a:buFont typeface="+mj-lt"/>
              <a:buAutoNum type="arabicPeriod"/>
            </a:pPr>
            <a:r>
              <a:rPr lang="en-US" sz="1800" b="1">
                <a:latin typeface="Calisto MT" panose="02040603050505030304" pitchFamily="18" charset="0"/>
              </a:rPr>
              <a:t>Concrete – </a:t>
            </a:r>
            <a:r>
              <a:rPr lang="en-US" sz="1800">
                <a:latin typeface="Calisto MT" panose="02040603050505030304" pitchFamily="18" charset="0"/>
              </a:rPr>
              <a:t>Be specific and direct in </a:t>
            </a:r>
            <a:r>
              <a:rPr lang="en-US" sz="1800" b="1" i="1" u="sng">
                <a:latin typeface="Calisto MT" panose="02040603050505030304" pitchFamily="18" charset="0"/>
              </a:rPr>
              <a:t>how</a:t>
            </a:r>
            <a:r>
              <a:rPr lang="en-US" sz="1800" b="1" i="1">
                <a:latin typeface="Calisto MT" panose="02040603050505030304" pitchFamily="18" charset="0"/>
              </a:rPr>
              <a:t> </a:t>
            </a:r>
            <a:r>
              <a:rPr lang="en-US" sz="1800">
                <a:latin typeface="Calisto MT" panose="02040603050505030304" pitchFamily="18" charset="0"/>
              </a:rPr>
              <a:t>your proposed project will achieve its stated goals.  RCMs often see gaps in how a project will work.</a:t>
            </a:r>
            <a:endParaRPr lang="en-US" sz="1800" b="1">
              <a:latin typeface="Calisto MT" panose="02040603050505030304" pitchFamily="18" charset="0"/>
            </a:endParaRPr>
          </a:p>
          <a:p>
            <a:pPr marL="342900" indent="-342900">
              <a:lnSpc>
                <a:spcPct val="100000"/>
              </a:lnSpc>
              <a:buFont typeface="+mj-lt"/>
              <a:buAutoNum type="arabicPeriod"/>
            </a:pPr>
            <a:r>
              <a:rPr lang="en-US" sz="1800" b="1">
                <a:latin typeface="Calisto MT" panose="02040603050505030304" pitchFamily="18" charset="0"/>
              </a:rPr>
              <a:t>Clarity –</a:t>
            </a:r>
            <a:r>
              <a:rPr lang="en-US" sz="1800">
                <a:latin typeface="Calisto MT" panose="02040603050505030304" pitchFamily="18" charset="0"/>
              </a:rPr>
              <a:t> RCMs prefer that you include the question you are answering or add sub-headings for clarity. Application task uploads should also include the title of the application task, organization name and project title as headers.</a:t>
            </a:r>
          </a:p>
          <a:p>
            <a:pPr marL="342900" indent="-342900">
              <a:lnSpc>
                <a:spcPct val="100000"/>
              </a:lnSpc>
              <a:buFont typeface="+mj-lt"/>
              <a:buAutoNum type="arabicPeriod"/>
            </a:pPr>
            <a:r>
              <a:rPr lang="en-US" sz="1800" b="1">
                <a:latin typeface="Calisto MT" panose="02040603050505030304" pitchFamily="18" charset="0"/>
              </a:rPr>
              <a:t>Connection - </a:t>
            </a:r>
            <a:r>
              <a:rPr lang="en-US" sz="1800">
                <a:latin typeface="Calisto MT" panose="02040603050505030304" pitchFamily="18" charset="0"/>
              </a:rPr>
              <a:t>All elements of your application should show a clear connection with the grant priorities and scoring criteria, as outlined in the NOFO.</a:t>
            </a:r>
          </a:p>
          <a:p>
            <a:pPr marL="342900" indent="-342900">
              <a:lnSpc>
                <a:spcPct val="100000"/>
              </a:lnSpc>
              <a:buFont typeface="+mj-lt"/>
              <a:buAutoNum type="arabicPeriod"/>
            </a:pPr>
            <a:r>
              <a:rPr lang="en-US" sz="1800" b="1">
                <a:latin typeface="Calisto MT" panose="02040603050505030304" pitchFamily="18" charset="0"/>
              </a:rPr>
              <a:t>Consistent - </a:t>
            </a:r>
            <a:r>
              <a:rPr lang="en-US" sz="1800">
                <a:latin typeface="Calisto MT" panose="02040603050505030304" pitchFamily="18" charset="0"/>
              </a:rPr>
              <a:t>All elements of your application should be consistent with each other.  RCMs often note a lack of consistency between budget and narratives.</a:t>
            </a:r>
          </a:p>
          <a:p>
            <a:pPr marL="342900" indent="-342900">
              <a:lnSpc>
                <a:spcPct val="100000"/>
              </a:lnSpc>
              <a:buFont typeface="+mj-lt"/>
              <a:buAutoNum type="arabicPeriod"/>
            </a:pPr>
            <a:r>
              <a:rPr lang="en-US" sz="1800" b="1">
                <a:latin typeface="Calisto MT" panose="02040603050505030304" pitchFamily="18" charset="0"/>
              </a:rPr>
              <a:t>Cite - </a:t>
            </a:r>
            <a:r>
              <a:rPr lang="en-US" sz="1800">
                <a:latin typeface="Calisto MT" panose="02040603050505030304" pitchFamily="18" charset="0"/>
              </a:rPr>
              <a:t>Feel free to refence other application sections/Tasks (i.e. budget or staff plan) in your narratives.  Specifically cite the application Task name so the RCM can go directly there. Hyperlinks to external sources (i.e. news article, research paper, your website, </a:t>
            </a:r>
            <a:r>
              <a:rPr lang="en-US" sz="1800" err="1">
                <a:latin typeface="Calisto MT" panose="02040603050505030304" pitchFamily="18" charset="0"/>
              </a:rPr>
              <a:t>etc</a:t>
            </a:r>
            <a:r>
              <a:rPr lang="en-US" sz="1800">
                <a:latin typeface="Calisto MT" panose="02040603050505030304" pitchFamily="18" charset="0"/>
              </a:rPr>
              <a:t>…) can be helpful too. Overall, no need to repeat information that is in other places in your application or external source.</a:t>
            </a:r>
          </a:p>
        </p:txBody>
      </p:sp>
    </p:spTree>
    <p:extLst>
      <p:ext uri="{BB962C8B-B14F-4D97-AF65-F5344CB8AC3E}">
        <p14:creationId xmlns:p14="http://schemas.microsoft.com/office/powerpoint/2010/main" val="27228682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1" y="354479"/>
            <a:ext cx="7772399" cy="718141"/>
          </a:xfrm>
          <a:prstGeom prst="rect">
            <a:avLst/>
          </a:prstGeom>
          <a:noFill/>
          <a:ln>
            <a:noFill/>
          </a:ln>
        </p:spPr>
        <p:txBody>
          <a:bodyPr lIns="0" tIns="0" rIns="0" bIns="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1" i="0" u="none" strike="noStrike" kern="1200" cap="none" spc="0" normalizeH="0" baseline="0" noProof="0">
                <a:ln>
                  <a:noFill/>
                </a:ln>
                <a:solidFill>
                  <a:srgbClr val="4472C4">
                    <a:lumMod val="75000"/>
                  </a:srgbClr>
                </a:solidFill>
                <a:effectLst>
                  <a:outerShdw blurRad="38100" dist="38100" dir="2700000" algn="tl">
                    <a:srgbClr val="000000">
                      <a:alpha val="43137"/>
                    </a:srgbClr>
                  </a:outerShdw>
                </a:effectLst>
                <a:uLnTx/>
                <a:uFillTx/>
                <a:latin typeface="Calisto MT" panose="02040603050505030304" pitchFamily="18" charset="0"/>
                <a:ea typeface="Bebas Neue" charset="0"/>
                <a:cs typeface="Bebas Neue" charset="0"/>
                <a:sym typeface="Bebas Neue" charset="0"/>
              </a:rPr>
              <a:t>General Recommendations</a:t>
            </a:r>
          </a:p>
        </p:txBody>
      </p:sp>
      <p:sp>
        <p:nvSpPr>
          <p:cNvPr id="22" name="Line 13"/>
          <p:cNvSpPr>
            <a:spLocks noChangeShapeType="1"/>
          </p:cNvSpPr>
          <p:nvPr/>
        </p:nvSpPr>
        <p:spPr bwMode="auto">
          <a:xfrm>
            <a:off x="927328"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8" name="Picture 1">
            <a:extLst>
              <a:ext uri="{FF2B5EF4-FFF2-40B4-BE49-F238E27FC236}">
                <a16:creationId xmlns:a16="http://schemas.microsoft.com/office/drawing/2014/main" id="{00934085-C0D0-4201-8FF9-F09FA6149AA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4411" y="102393"/>
            <a:ext cx="785882" cy="785881"/>
          </a:xfrm>
          <a:prstGeom prst="roundRect">
            <a:avLst>
              <a:gd name="adj" fmla="val 8594"/>
            </a:avLst>
          </a:prstGeom>
          <a:noFill/>
          <a:ln>
            <a:noFill/>
          </a:ln>
          <a:effectLst>
            <a:reflection blurRad="6350" stA="52000" endA="300" endPos="35000" dir="5400000" sy="-100000" algn="bl" rotWithShape="0"/>
          </a:effectLst>
        </p:spPr>
      </p:pic>
      <p:sp>
        <p:nvSpPr>
          <p:cNvPr id="3" name="Content Placeholder 2">
            <a:extLst>
              <a:ext uri="{FF2B5EF4-FFF2-40B4-BE49-F238E27FC236}">
                <a16:creationId xmlns:a16="http://schemas.microsoft.com/office/drawing/2014/main" id="{AB4B6F6C-9822-4917-A051-9DEE31E84310}"/>
              </a:ext>
            </a:extLst>
          </p:cNvPr>
          <p:cNvSpPr>
            <a:spLocks noGrp="1"/>
          </p:cNvSpPr>
          <p:nvPr>
            <p:ph idx="1"/>
          </p:nvPr>
        </p:nvSpPr>
        <p:spPr>
          <a:xfrm>
            <a:off x="534353" y="1369219"/>
            <a:ext cx="6703695" cy="3556072"/>
          </a:xfrm>
        </p:spPr>
        <p:txBody>
          <a:bodyPr>
            <a:normAutofit lnSpcReduction="10000"/>
          </a:bodyPr>
          <a:lstStyle/>
          <a:p>
            <a:pPr marL="228600" indent="-228600" algn="l">
              <a:lnSpc>
                <a:spcPct val="100000"/>
              </a:lnSpc>
              <a:buFont typeface="Arial" panose="020B0604020202020204" pitchFamily="34" charset="0"/>
              <a:buChar char="•"/>
            </a:pPr>
            <a:r>
              <a:rPr lang="en-US" sz="1800" dirty="0">
                <a:latin typeface="Calisto MT" panose="02040603050505030304" pitchFamily="18" charset="0"/>
              </a:rPr>
              <a:t>Read and Follow Instructions!</a:t>
            </a:r>
          </a:p>
          <a:p>
            <a:pPr marL="228600" indent="-228600" algn="l">
              <a:lnSpc>
                <a:spcPct val="100000"/>
              </a:lnSpc>
              <a:buFont typeface="Arial" panose="020B0604020202020204" pitchFamily="34" charset="0"/>
              <a:buChar char="•"/>
            </a:pPr>
            <a:r>
              <a:rPr lang="en-US" sz="1800" dirty="0">
                <a:latin typeface="Calisto MT" panose="02040603050505030304" pitchFamily="18" charset="0"/>
              </a:rPr>
              <a:t>Feel free to use graphics, charts, tables, maps, project workflows, and other non-narrative tools to clarify or enhance your proposal.</a:t>
            </a:r>
          </a:p>
          <a:p>
            <a:pPr marL="228600" indent="-228600">
              <a:lnSpc>
                <a:spcPct val="100000"/>
              </a:lnSpc>
            </a:pPr>
            <a:r>
              <a:rPr lang="en-US" sz="1800" dirty="0">
                <a:latin typeface="Calisto MT" panose="02040603050505030304" pitchFamily="18" charset="0"/>
              </a:rPr>
              <a:t>Develop, coordinate, and finalize your application offline and then upload all materials into the application.</a:t>
            </a:r>
          </a:p>
          <a:p>
            <a:pPr marL="228600" indent="-228600">
              <a:lnSpc>
                <a:spcPct val="100000"/>
              </a:lnSpc>
            </a:pPr>
            <a:r>
              <a:rPr lang="en-US" sz="1800" dirty="0">
                <a:latin typeface="Calisto MT" panose="02040603050505030304" pitchFamily="18" charset="0"/>
              </a:rPr>
              <a:t>Uploads in pdf format are preferred (except the Program Budget, MS Excel please) but other formats are also welcome. </a:t>
            </a:r>
            <a:r>
              <a:rPr lang="en-US" sz="1800" b="1" dirty="0">
                <a:latin typeface="Calisto MT" panose="02040603050505030304" pitchFamily="18" charset="0"/>
              </a:rPr>
              <a:t>The application platform has difficulty reading Mac formatted documents </a:t>
            </a:r>
            <a:r>
              <a:rPr lang="en-US" sz="1800" dirty="0">
                <a:latin typeface="Calisto MT" panose="02040603050505030304" pitchFamily="18" charset="0"/>
              </a:rPr>
              <a:t>(i.e. Pages, Numbers, and Key Note) so these should be submitted as PDFs or converted to MS Office formats. </a:t>
            </a:r>
          </a:p>
          <a:p>
            <a:pPr marL="228600" indent="-228600" algn="l">
              <a:lnSpc>
                <a:spcPct val="100000"/>
              </a:lnSpc>
              <a:buFont typeface="Arial" panose="020B0604020202020204" pitchFamily="34" charset="0"/>
              <a:buChar char="•"/>
            </a:pPr>
            <a:r>
              <a:rPr lang="en-US" sz="1800" b="0" i="0" dirty="0">
                <a:effectLst/>
                <a:latin typeface="Calisto MT" panose="02040603050505030304" pitchFamily="18" charset="0"/>
              </a:rPr>
              <a:t>Start now on getting your legal house in order, if needed.</a:t>
            </a:r>
          </a:p>
        </p:txBody>
      </p:sp>
    </p:spTree>
    <p:extLst>
      <p:ext uri="{BB962C8B-B14F-4D97-AF65-F5344CB8AC3E}">
        <p14:creationId xmlns:p14="http://schemas.microsoft.com/office/powerpoint/2010/main" val="32992215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1" y="354479"/>
            <a:ext cx="7772399" cy="718141"/>
          </a:xfrm>
          <a:prstGeom prst="rect">
            <a:avLst/>
          </a:prstGeom>
          <a:noFill/>
          <a:ln>
            <a:noFill/>
          </a:ln>
        </p:spPr>
        <p:txBody>
          <a:bodyPr lIns="0" tIns="0" rIns="0" bIns="0" anchor="ct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4472C4">
                    <a:lumMod val="75000"/>
                  </a:srgbClr>
                </a:solidFill>
                <a:effectLst>
                  <a:outerShdw blurRad="38100" dist="38100" dir="2700000" algn="tl">
                    <a:srgbClr val="000000">
                      <a:alpha val="43137"/>
                    </a:srgbClr>
                  </a:outerShdw>
                </a:effectLst>
                <a:uLnTx/>
                <a:uFillTx/>
                <a:latin typeface="Calisto MT" panose="02040603050505030304" pitchFamily="18" charset="0"/>
                <a:ea typeface="Bebas Neue" charset="0"/>
                <a:cs typeface="Bebas Neue" charset="0"/>
                <a:sym typeface="Bebas Neue" charset="0"/>
              </a:rPr>
              <a:t>Resources</a:t>
            </a:r>
          </a:p>
        </p:txBody>
      </p:sp>
      <p:sp>
        <p:nvSpPr>
          <p:cNvPr id="22" name="Line 13"/>
          <p:cNvSpPr>
            <a:spLocks noChangeShapeType="1"/>
          </p:cNvSpPr>
          <p:nvPr/>
        </p:nvSpPr>
        <p:spPr bwMode="auto">
          <a:xfrm>
            <a:off x="927328"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8" name="Picture 1">
            <a:extLst>
              <a:ext uri="{FF2B5EF4-FFF2-40B4-BE49-F238E27FC236}">
                <a16:creationId xmlns:a16="http://schemas.microsoft.com/office/drawing/2014/main" id="{00934085-C0D0-4201-8FF9-F09FA6149AA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4411" y="102393"/>
            <a:ext cx="785882" cy="785881"/>
          </a:xfrm>
          <a:prstGeom prst="roundRect">
            <a:avLst>
              <a:gd name="adj" fmla="val 8594"/>
            </a:avLst>
          </a:prstGeom>
          <a:noFill/>
          <a:ln>
            <a:noFill/>
          </a:ln>
          <a:effectLst>
            <a:reflection blurRad="6350" stA="52000" endA="300" endPos="35000" dir="5400000" sy="-100000" algn="bl" rotWithShape="0"/>
          </a:effectLst>
        </p:spPr>
      </p:pic>
      <p:sp>
        <p:nvSpPr>
          <p:cNvPr id="3" name="Content Placeholder 2">
            <a:extLst>
              <a:ext uri="{FF2B5EF4-FFF2-40B4-BE49-F238E27FC236}">
                <a16:creationId xmlns:a16="http://schemas.microsoft.com/office/drawing/2014/main" id="{AB4B6F6C-9822-4917-A051-9DEE31E84310}"/>
              </a:ext>
            </a:extLst>
          </p:cNvPr>
          <p:cNvSpPr>
            <a:spLocks noGrp="1"/>
          </p:cNvSpPr>
          <p:nvPr>
            <p:ph idx="1"/>
          </p:nvPr>
        </p:nvSpPr>
        <p:spPr>
          <a:xfrm>
            <a:off x="534353" y="1369219"/>
            <a:ext cx="6703695" cy="3556072"/>
          </a:xfrm>
        </p:spPr>
        <p:txBody>
          <a:bodyPr>
            <a:normAutofit fontScale="92500" lnSpcReduction="20000"/>
          </a:bodyPr>
          <a:lstStyle/>
          <a:p>
            <a:pPr marL="0" indent="0" algn="l">
              <a:lnSpc>
                <a:spcPct val="100000"/>
              </a:lnSpc>
              <a:buNone/>
            </a:pPr>
            <a:r>
              <a:rPr lang="en-US" sz="2100" dirty="0">
                <a:latin typeface="Calisto MT" panose="02040603050505030304" pitchFamily="18" charset="0"/>
                <a:cs typeface="Segoe UI" panose="020B0502040204020203" pitchFamily="34" charset="0"/>
              </a:rPr>
              <a:t>The following resources will be posted on the </a:t>
            </a:r>
            <a:r>
              <a:rPr lang="en-US" sz="2100" dirty="0">
                <a:latin typeface="Calisto MT" panose="02040603050505030304" pitchFamily="18" charset="0"/>
                <a:cs typeface="Segoe UI" panose="020B0502040204020203" pitchFamily="34" charset="0"/>
                <a:hlinkClick r:id="rId3"/>
              </a:rPr>
              <a:t>application page</a:t>
            </a:r>
            <a:r>
              <a:rPr lang="en-US" sz="2100" dirty="0">
                <a:latin typeface="Calisto MT" panose="02040603050505030304" pitchFamily="18" charset="0"/>
                <a:cs typeface="Segoe UI" panose="020B0502040204020203" pitchFamily="34" charset="0"/>
              </a:rPr>
              <a:t>:</a:t>
            </a:r>
          </a:p>
          <a:p>
            <a:pPr marL="228600" indent="-228600" algn="l">
              <a:lnSpc>
                <a:spcPct val="100000"/>
              </a:lnSpc>
              <a:buFont typeface="Arial" panose="020B0604020202020204" pitchFamily="34" charset="0"/>
              <a:buChar char="•"/>
            </a:pPr>
            <a:r>
              <a:rPr lang="en-US" sz="2100" dirty="0">
                <a:latin typeface="Calisto MT" panose="02040603050505030304" pitchFamily="18" charset="0"/>
                <a:cs typeface="Segoe UI" panose="020B0502040204020203" pitchFamily="34" charset="0"/>
              </a:rPr>
              <a:t>Notice of Funding Opportunity (NOFO)</a:t>
            </a:r>
          </a:p>
          <a:p>
            <a:pPr marL="228600" indent="-228600" algn="l">
              <a:lnSpc>
                <a:spcPct val="100000"/>
              </a:lnSpc>
              <a:buFont typeface="Arial" panose="020B0604020202020204" pitchFamily="34" charset="0"/>
              <a:buChar char="•"/>
            </a:pPr>
            <a:r>
              <a:rPr lang="en-US" sz="2100" dirty="0">
                <a:latin typeface="Calisto MT" panose="02040603050505030304" pitchFamily="18" charset="0"/>
                <a:cs typeface="Segoe UI" panose="020B0502040204020203" pitchFamily="34" charset="0"/>
              </a:rPr>
              <a:t>Link to a recording of the Information Session</a:t>
            </a:r>
          </a:p>
          <a:p>
            <a:pPr marL="228600" indent="-228600" algn="l">
              <a:lnSpc>
                <a:spcPct val="100000"/>
              </a:lnSpc>
              <a:buFont typeface="Arial" panose="020B0604020202020204" pitchFamily="34" charset="0"/>
              <a:buChar char="•"/>
            </a:pPr>
            <a:r>
              <a:rPr lang="en-US" sz="2100" dirty="0">
                <a:latin typeface="Calisto MT" panose="02040603050505030304" pitchFamily="18" charset="0"/>
                <a:cs typeface="Segoe UI" panose="020B0502040204020203" pitchFamily="34" charset="0"/>
              </a:rPr>
              <a:t>Information Session slide deck</a:t>
            </a:r>
          </a:p>
          <a:p>
            <a:pPr marL="228600" indent="-228600" algn="l">
              <a:lnSpc>
                <a:spcPct val="100000"/>
              </a:lnSpc>
              <a:buFont typeface="Arial" panose="020B0604020202020204" pitchFamily="34" charset="0"/>
              <a:buChar char="•"/>
            </a:pPr>
            <a:r>
              <a:rPr lang="en-US" sz="2100" dirty="0">
                <a:latin typeface="Calisto MT" panose="02040603050505030304" pitchFamily="18" charset="0"/>
                <a:cs typeface="Segoe UI" panose="020B0502040204020203" pitchFamily="34" charset="0"/>
              </a:rPr>
              <a:t>5 Steps to Preparing for Montgomery County Grants hand out</a:t>
            </a:r>
          </a:p>
          <a:p>
            <a:pPr marL="228600" indent="-228600">
              <a:lnSpc>
                <a:spcPct val="100000"/>
              </a:lnSpc>
            </a:pPr>
            <a:r>
              <a:rPr lang="en-US" sz="2100" dirty="0">
                <a:latin typeface="Calisto MT" panose="02040603050505030304" pitchFamily="18" charset="0"/>
                <a:cs typeface="Segoe UI" panose="020B0502040204020203" pitchFamily="34" charset="0"/>
              </a:rPr>
              <a:t>Eligibility Checklist</a:t>
            </a:r>
          </a:p>
          <a:p>
            <a:pPr marL="228600" indent="-228600">
              <a:lnSpc>
                <a:spcPct val="100000"/>
              </a:lnSpc>
            </a:pPr>
            <a:r>
              <a:rPr lang="en-US" sz="2100" dirty="0">
                <a:latin typeface="Calisto MT" panose="02040603050505030304" pitchFamily="18" charset="0"/>
                <a:cs typeface="Segoe UI" panose="020B0502040204020203" pitchFamily="34" charset="0"/>
              </a:rPr>
              <a:t>Application Checklist</a:t>
            </a:r>
          </a:p>
          <a:p>
            <a:pPr marL="228600" indent="-228600">
              <a:lnSpc>
                <a:spcPct val="100000"/>
              </a:lnSpc>
            </a:pPr>
            <a:r>
              <a:rPr lang="en-US" sz="2100" dirty="0">
                <a:latin typeface="Calisto MT" panose="02040603050505030304" pitchFamily="18" charset="0"/>
                <a:cs typeface="Segoe UI" panose="020B0502040204020203" pitchFamily="34" charset="0"/>
              </a:rPr>
              <a:t>Links to General Application Training Videos and Slide Decks</a:t>
            </a:r>
          </a:p>
          <a:p>
            <a:pPr marL="228600" indent="-228600">
              <a:lnSpc>
                <a:spcPct val="100000"/>
              </a:lnSpc>
            </a:pPr>
            <a:r>
              <a:rPr lang="en-US" sz="2100" dirty="0">
                <a:latin typeface="Calisto MT" panose="02040603050505030304" pitchFamily="18" charset="0"/>
                <a:cs typeface="Segoe UI" panose="020B0502040204020203" pitchFamily="34" charset="0"/>
              </a:rPr>
              <a:t>OGM Answers to Information Session and Frequently Asked Questions</a:t>
            </a:r>
          </a:p>
          <a:p>
            <a:pPr marL="228600" indent="-228600" algn="l">
              <a:lnSpc>
                <a:spcPct val="100000"/>
              </a:lnSpc>
              <a:buFont typeface="Arial" panose="020B0604020202020204" pitchFamily="34" charset="0"/>
              <a:buChar char="•"/>
            </a:pPr>
            <a:endParaRPr lang="en-US" sz="1800" b="0" i="0" dirty="0">
              <a:effectLst/>
              <a:latin typeface="Calisto MT" panose="02040603050505030304" pitchFamily="18" charset="0"/>
            </a:endParaRPr>
          </a:p>
        </p:txBody>
      </p:sp>
    </p:spTree>
    <p:extLst>
      <p:ext uri="{BB962C8B-B14F-4D97-AF65-F5344CB8AC3E}">
        <p14:creationId xmlns:p14="http://schemas.microsoft.com/office/powerpoint/2010/main" val="34731288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1" y="354479"/>
            <a:ext cx="7772399" cy="718141"/>
          </a:xfrm>
          <a:prstGeom prst="rect">
            <a:avLst/>
          </a:prstGeom>
          <a:noFill/>
          <a:ln>
            <a:noFill/>
          </a:ln>
        </p:spPr>
        <p:txBody>
          <a:bodyPr lIns="0" tIns="0" rIns="0" bIns="0" anchor="ctr"/>
          <a:lstStyle/>
          <a:p>
            <a:pPr algn="ctr">
              <a:lnSpc>
                <a:spcPct val="70000"/>
              </a:lnSpc>
            </a:pPr>
            <a:r>
              <a:rPr lang="en-US" sz="3600" b="1">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Light" charset="0"/>
                <a:cs typeface="Bebas Neue Light" charset="0"/>
                <a:sym typeface="Bebas Neue" charset="0"/>
              </a:rPr>
              <a:t>Further Questions?</a:t>
            </a:r>
            <a:endParaRPr lang="en-US" sz="3600" b="1">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charset="0"/>
              <a:cs typeface="Bebas Neue" charset="0"/>
              <a:sym typeface="Bebas Neue" charset="0"/>
            </a:endParaRPr>
          </a:p>
        </p:txBody>
      </p:sp>
      <p:sp>
        <p:nvSpPr>
          <p:cNvPr id="22" name="Line 13"/>
          <p:cNvSpPr>
            <a:spLocks noChangeShapeType="1"/>
          </p:cNvSpPr>
          <p:nvPr/>
        </p:nvSpPr>
        <p:spPr bwMode="auto">
          <a:xfrm>
            <a:off x="927328"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6" name="TextBox 15">
            <a:extLst>
              <a:ext uri="{FF2B5EF4-FFF2-40B4-BE49-F238E27FC236}">
                <a16:creationId xmlns:a16="http://schemas.microsoft.com/office/drawing/2014/main" id="{BFC21764-647D-4CE5-8DC0-22F43F22D9D8}"/>
              </a:ext>
            </a:extLst>
          </p:cNvPr>
          <p:cNvSpPr txBox="1"/>
          <p:nvPr/>
        </p:nvSpPr>
        <p:spPr>
          <a:xfrm>
            <a:off x="662041" y="2216728"/>
            <a:ext cx="6448318" cy="2774686"/>
          </a:xfrm>
          <a:prstGeom prst="rect">
            <a:avLst/>
          </a:prstGeom>
          <a:noFill/>
        </p:spPr>
        <p:txBody>
          <a:bodyPr wrap="square">
            <a:noAutofit/>
          </a:bodyPr>
          <a:lstStyle/>
          <a:p>
            <a:pPr algn="ctr">
              <a:lnSpc>
                <a:spcPct val="107000"/>
              </a:lnSpc>
            </a:pPr>
            <a:r>
              <a:rPr lang="en-US" b="1" dirty="0">
                <a:latin typeface="Calisto MT" panose="02040603050505030304" pitchFamily="18" charset="0"/>
                <a:ea typeface="Calibri" panose="020F0502020204030204" pitchFamily="34" charset="0"/>
                <a:cs typeface="Times New Roman" panose="02020603050405020304" pitchFamily="18" charset="0"/>
              </a:rPr>
              <a:t>Olga Kravets </a:t>
            </a:r>
          </a:p>
          <a:p>
            <a:pPr algn="ctr">
              <a:lnSpc>
                <a:spcPct val="107000"/>
              </a:lnSpc>
            </a:pPr>
            <a:r>
              <a:rPr lang="en-US" b="1" dirty="0">
                <a:latin typeface="Calisto MT" panose="02040603050505030304" pitchFamily="18" charset="0"/>
                <a:ea typeface="Calibri" panose="020F0502020204030204" pitchFamily="34" charset="0"/>
                <a:cs typeface="Times New Roman" panose="02020603050405020304" pitchFamily="18" charset="0"/>
              </a:rPr>
              <a:t>Outgoing Grants Program Manager</a:t>
            </a:r>
          </a:p>
          <a:p>
            <a:pPr algn="ctr">
              <a:lnSpc>
                <a:spcPct val="107000"/>
              </a:lnSpc>
            </a:pPr>
            <a:r>
              <a:rPr lang="en-US" b="1" dirty="0">
                <a:latin typeface="Calisto MT" panose="02040603050505030304" pitchFamily="18" charset="0"/>
                <a:ea typeface="Calibri" panose="020F0502020204030204" pitchFamily="34" charset="0"/>
                <a:cs typeface="Times New Roman" panose="02020603050405020304" pitchFamily="18" charset="0"/>
              </a:rPr>
              <a:t>Office of Grants Management</a:t>
            </a:r>
          </a:p>
          <a:p>
            <a:pPr algn="ctr">
              <a:lnSpc>
                <a:spcPct val="107000"/>
              </a:lnSpc>
            </a:pPr>
            <a:r>
              <a:rPr lang="en-US" b="1" dirty="0">
                <a:latin typeface="Calisto MT" panose="02040603050505030304" pitchFamily="18" charset="0"/>
                <a:ea typeface="Calibri" panose="020F0502020204030204" pitchFamily="34" charset="0"/>
                <a:cs typeface="Times New Roman" panose="02020603050405020304" pitchFamily="18" charset="0"/>
              </a:rPr>
              <a:t>240-773-3344</a:t>
            </a:r>
          </a:p>
          <a:p>
            <a:pPr algn="ctr">
              <a:lnSpc>
                <a:spcPct val="107000"/>
              </a:lnSpc>
            </a:pPr>
            <a:r>
              <a:rPr lang="en-US" b="1" dirty="0">
                <a:latin typeface="Calisto MT" panose="02040603050505030304" pitchFamily="18" charset="0"/>
                <a:ea typeface="Calibri" panose="020F0502020204030204" pitchFamily="34" charset="0"/>
                <a:cs typeface="Times New Roman" panose="02020603050405020304" pitchFamily="18" charset="0"/>
                <a:hlinkClick r:id="rId2"/>
              </a:rPr>
              <a:t>grants@montgomerycountymd.gov</a:t>
            </a:r>
            <a:endParaRPr lang="en-US" b="1" dirty="0">
              <a:latin typeface="Calisto MT" panose="02040603050505030304" pitchFamily="18" charset="0"/>
              <a:ea typeface="Calibri" panose="020F0502020204030204" pitchFamily="34" charset="0"/>
              <a:cs typeface="Times New Roman" panose="02020603050405020304" pitchFamily="18" charset="0"/>
            </a:endParaRPr>
          </a:p>
          <a:p>
            <a:pPr algn="ctr">
              <a:lnSpc>
                <a:spcPct val="107000"/>
              </a:lnSpc>
            </a:pPr>
            <a:endParaRPr lang="en-US" dirty="0">
              <a:latin typeface="Calisto MT" panose="02040603050505030304" pitchFamily="18" charset="0"/>
              <a:ea typeface="Calibri" panose="020F0502020204030204" pitchFamily="34" charset="0"/>
              <a:cs typeface="Times New Roman" panose="02020603050405020304" pitchFamily="18" charset="0"/>
            </a:endParaRPr>
          </a:p>
          <a:p>
            <a:pPr algn="ctr">
              <a:lnSpc>
                <a:spcPct val="107000"/>
              </a:lnSpc>
            </a:pPr>
            <a:r>
              <a:rPr lang="en-US" sz="1600" b="1" dirty="0">
                <a:latin typeface="Calisto MT" panose="02040603050505030304" pitchFamily="18" charset="0"/>
                <a:ea typeface="Calibri" panose="020F0502020204030204" pitchFamily="34" charset="0"/>
                <a:cs typeface="Times New Roman" panose="02020603050405020304" pitchFamily="18" charset="0"/>
              </a:rPr>
              <a:t>OGM online grants application platform for information, updates, </a:t>
            </a:r>
          </a:p>
          <a:p>
            <a:pPr algn="ctr">
              <a:lnSpc>
                <a:spcPct val="107000"/>
              </a:lnSpc>
            </a:pPr>
            <a:r>
              <a:rPr lang="en-US" sz="1600" b="1" dirty="0">
                <a:latin typeface="Calisto MT" panose="02040603050505030304" pitchFamily="18" charset="0"/>
                <a:ea typeface="Calibri" panose="020F0502020204030204" pitchFamily="34" charset="0"/>
                <a:cs typeface="Times New Roman" panose="02020603050405020304" pitchFamily="18" charset="0"/>
              </a:rPr>
              <a:t>and to apply for County Grants (OGM website coming soon)</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i="0" u="none" strike="noStrike" kern="1200" cap="none" spc="0" normalizeH="0" baseline="0" noProof="0" dirty="0">
                <a:ln>
                  <a:noFill/>
                </a:ln>
                <a:solidFill>
                  <a:prstClr val="black"/>
                </a:solidFill>
                <a:effectLst/>
                <a:uLnTx/>
                <a:uFillTx/>
                <a:latin typeface="Calisto MT" panose="02040603050505030304" pitchFamily="18" charset="0"/>
                <a:ea typeface="Calibri" panose="020F0502020204030204" pitchFamily="34" charset="0"/>
                <a:cs typeface="Times New Roman" panose="02020603050405020304" pitchFamily="18" charset="0"/>
                <a:hlinkClick r:id="rId3"/>
              </a:rPr>
              <a:t>https://mcmdgrants.smapply.org</a:t>
            </a:r>
            <a:endParaRPr kumimoji="0" lang="en-US" i="0" u="none" strike="noStrike" kern="1200" cap="none" spc="0" normalizeH="0" baseline="0" noProof="0" dirty="0">
              <a:ln>
                <a:noFill/>
              </a:ln>
              <a:solidFill>
                <a:prstClr val="black"/>
              </a:solidFill>
              <a:effectLst/>
              <a:uLnTx/>
              <a:uFillTx/>
              <a:latin typeface="Calisto MT" panose="02040603050505030304" pitchFamily="18" charset="0"/>
              <a:ea typeface="Calibri" panose="020F0502020204030204" pitchFamily="34" charset="0"/>
              <a:cs typeface="Times New Roman" panose="02020603050405020304" pitchFamily="18" charset="0"/>
            </a:endParaRPr>
          </a:p>
        </p:txBody>
      </p:sp>
      <p:pic>
        <p:nvPicPr>
          <p:cNvPr id="8" name="Picture 1">
            <a:extLst>
              <a:ext uri="{FF2B5EF4-FFF2-40B4-BE49-F238E27FC236}">
                <a16:creationId xmlns:a16="http://schemas.microsoft.com/office/drawing/2014/main" id="{00934085-C0D0-4201-8FF9-F09FA6149AA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854411" y="102393"/>
            <a:ext cx="785882" cy="785881"/>
          </a:xfrm>
          <a:prstGeom prst="roundRect">
            <a:avLst>
              <a:gd name="adj" fmla="val 8594"/>
            </a:avLst>
          </a:prstGeom>
          <a:noFill/>
          <a:ln>
            <a:noFill/>
          </a:ln>
          <a:effectLst>
            <a:reflection blurRad="6350" stA="52000" endA="300" endPos="35000" dir="5400000" sy="-100000" algn="bl" rotWithShape="0"/>
          </a:effectLst>
        </p:spPr>
      </p:pic>
      <p:pic>
        <p:nvPicPr>
          <p:cNvPr id="2" name="Picture 1">
            <a:extLst>
              <a:ext uri="{FF2B5EF4-FFF2-40B4-BE49-F238E27FC236}">
                <a16:creationId xmlns:a16="http://schemas.microsoft.com/office/drawing/2014/main" id="{A2262C02-114C-FF3A-CF37-141FE37EBE50}"/>
              </a:ext>
            </a:extLst>
          </p:cNvPr>
          <p:cNvPicPr>
            <a:picLocks noChangeAspect="1"/>
          </p:cNvPicPr>
          <p:nvPr/>
        </p:nvPicPr>
        <p:blipFill>
          <a:blip r:embed="rId5"/>
          <a:stretch>
            <a:fillRect/>
          </a:stretch>
        </p:blipFill>
        <p:spPr>
          <a:xfrm>
            <a:off x="1509672" y="1209602"/>
            <a:ext cx="4517528" cy="859611"/>
          </a:xfrm>
          <a:prstGeom prst="rect">
            <a:avLst/>
          </a:prstGeom>
        </p:spPr>
      </p:pic>
    </p:spTree>
    <p:extLst>
      <p:ext uri="{BB962C8B-B14F-4D97-AF65-F5344CB8AC3E}">
        <p14:creationId xmlns:p14="http://schemas.microsoft.com/office/powerpoint/2010/main" val="41183527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1" y="354479"/>
            <a:ext cx="7052981" cy="718141"/>
          </a:xfrm>
          <a:prstGeom prst="rect">
            <a:avLst/>
          </a:prstGeom>
          <a:noFill/>
          <a:ln>
            <a:noFill/>
          </a:ln>
        </p:spPr>
        <p:txBody>
          <a:bodyPr lIns="0" tIns="0" rIns="0" bIns="0" anchor="ctr"/>
          <a:lstStyle/>
          <a:p>
            <a:pPr algn="ctr">
              <a:lnSpc>
                <a:spcPct val="70000"/>
              </a:lnSpc>
            </a:pPr>
            <a:r>
              <a:rPr lang="en-US" sz="3600" b="1">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Light" charset="0"/>
                <a:cs typeface="Bebas Neue Light" charset="0"/>
                <a:sym typeface="Bebas Neue" charset="0"/>
              </a:rPr>
              <a:t>Welcome</a:t>
            </a:r>
            <a:r>
              <a:rPr lang="en-US" sz="3400" b="1">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Light" charset="0"/>
                <a:cs typeface="Bebas Neue Light" charset="0"/>
                <a:sym typeface="Bebas Neue" charset="0"/>
              </a:rPr>
              <a:t>!</a:t>
            </a:r>
            <a:endParaRPr lang="en-US" sz="3400" b="1">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charset="0"/>
              <a:cs typeface="Bebas Neue" charset="0"/>
              <a:sym typeface="Bebas Neue" charset="0"/>
            </a:endParaRPr>
          </a:p>
        </p:txBody>
      </p:sp>
      <p:sp>
        <p:nvSpPr>
          <p:cNvPr id="22" name="Line 13"/>
          <p:cNvSpPr>
            <a:spLocks noChangeShapeType="1"/>
          </p:cNvSpPr>
          <p:nvPr/>
        </p:nvSpPr>
        <p:spPr bwMode="auto">
          <a:xfrm>
            <a:off x="26372"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8" name="Picture 1">
            <a:extLst>
              <a:ext uri="{FF2B5EF4-FFF2-40B4-BE49-F238E27FC236}">
                <a16:creationId xmlns:a16="http://schemas.microsoft.com/office/drawing/2014/main" id="{00934085-C0D0-4201-8FF9-F09FA6149AA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4411" y="102393"/>
            <a:ext cx="785882" cy="785881"/>
          </a:xfrm>
          <a:prstGeom prst="roundRect">
            <a:avLst>
              <a:gd name="adj" fmla="val 8594"/>
            </a:avLst>
          </a:prstGeom>
          <a:noFill/>
          <a:ln>
            <a:noFill/>
          </a:ln>
          <a:effectLst>
            <a:reflection blurRad="6350" stA="52000" endA="300" endPos="35000" dir="5400000" sy="-100000" algn="bl" rotWithShape="0"/>
          </a:effectLst>
        </p:spPr>
      </p:pic>
      <p:sp>
        <p:nvSpPr>
          <p:cNvPr id="11" name="Content Placeholder 10">
            <a:extLst>
              <a:ext uri="{FF2B5EF4-FFF2-40B4-BE49-F238E27FC236}">
                <a16:creationId xmlns:a16="http://schemas.microsoft.com/office/drawing/2014/main" id="{00B1651B-9503-45DB-BDD3-38FEE7EC5801}"/>
              </a:ext>
            </a:extLst>
          </p:cNvPr>
          <p:cNvSpPr>
            <a:spLocks noGrp="1"/>
          </p:cNvSpPr>
          <p:nvPr>
            <p:ph idx="1"/>
          </p:nvPr>
        </p:nvSpPr>
        <p:spPr>
          <a:xfrm>
            <a:off x="534352" y="1369219"/>
            <a:ext cx="7105941" cy="3263504"/>
          </a:xfrm>
        </p:spPr>
        <p:txBody>
          <a:bodyPr>
            <a:normAutofit lnSpcReduction="10000"/>
          </a:bodyPr>
          <a:lstStyle/>
          <a:p>
            <a:pPr marL="228600" indent="-228600"/>
            <a:r>
              <a:rPr lang="en-US" sz="2400" dirty="0">
                <a:latin typeface="Calisto MT" panose="02040603050505030304" pitchFamily="18" charset="0"/>
                <a:cs typeface="Times New Roman" panose="02020603050405020304" pitchFamily="18" charset="0"/>
              </a:rPr>
              <a:t>This meeting will be recorded and posted for future viewing on the Office of Grants Management online application portal</a:t>
            </a:r>
          </a:p>
          <a:p>
            <a:pPr marL="228600" indent="-228600"/>
            <a:r>
              <a:rPr lang="en-US" sz="2400" dirty="0">
                <a:latin typeface="Calisto MT" panose="02040603050505030304" pitchFamily="18" charset="0"/>
                <a:cs typeface="Times New Roman" panose="02020603050405020304" pitchFamily="18" charset="0"/>
              </a:rPr>
              <a:t>The slide deck will also be posted in the same location for your reference</a:t>
            </a:r>
          </a:p>
          <a:p>
            <a:pPr marL="228600" indent="-228600"/>
            <a:r>
              <a:rPr lang="en-US" sz="2400" dirty="0">
                <a:latin typeface="Calisto MT" panose="02040603050505030304" pitchFamily="18" charset="0"/>
                <a:cs typeface="Times New Roman" panose="02020603050405020304" pitchFamily="18" charset="0"/>
              </a:rPr>
              <a:t>Online Application Platform Home Page: </a:t>
            </a:r>
            <a:r>
              <a:rPr lang="en-US" sz="2200" dirty="0">
                <a:latin typeface="Calisto MT" panose="02040603050505030304" pitchFamily="18" charset="0"/>
                <a:cs typeface="Times New Roman" panose="02020603050405020304" pitchFamily="18" charset="0"/>
                <a:hlinkClick r:id="rId3"/>
              </a:rPr>
              <a:t>https://mcmdgrants.smapply.org</a:t>
            </a:r>
            <a:endParaRPr lang="en-US" sz="2200" dirty="0">
              <a:latin typeface="Calisto MT" panose="02040603050505030304" pitchFamily="18" charset="0"/>
              <a:cs typeface="Times New Roman" panose="02020603050405020304" pitchFamily="18" charset="0"/>
            </a:endParaRPr>
          </a:p>
          <a:p>
            <a:pPr marL="228600" indent="-228600"/>
            <a:r>
              <a:rPr lang="en-US" sz="2400" dirty="0">
                <a:latin typeface="Calisto MT" panose="02040603050505030304" pitchFamily="18" charset="0"/>
                <a:cs typeface="Times New Roman" panose="02020603050405020304" pitchFamily="18" charset="0"/>
              </a:rPr>
              <a:t>Program Page:</a:t>
            </a:r>
            <a:endParaRPr lang="en-US" sz="2200" dirty="0">
              <a:latin typeface="Calisto MT" panose="02040603050505030304" pitchFamily="18" charset="0"/>
              <a:cs typeface="Times New Roman" panose="02020603050405020304" pitchFamily="18" charset="0"/>
            </a:endParaRPr>
          </a:p>
          <a:p>
            <a:pPr marL="228600" indent="0">
              <a:buNone/>
            </a:pPr>
            <a:r>
              <a:rPr lang="en-US" sz="2200" dirty="0">
                <a:latin typeface="Calisto MT" panose="02040603050505030304" pitchFamily="18" charset="0"/>
                <a:hlinkClick r:id="rId4"/>
              </a:rPr>
              <a:t>https://mcmdgrants.smapply.org/prog/fy24_enhanced_mobility/ </a:t>
            </a:r>
            <a:endParaRPr lang="en-US" sz="2200" dirty="0">
              <a:latin typeface="Calisto MT" panose="02040603050505030304" pitchFamily="18" charset="0"/>
            </a:endParaRPr>
          </a:p>
          <a:p>
            <a:pPr marL="0" indent="0">
              <a:buNone/>
            </a:pPr>
            <a:endParaRPr lang="en-US" dirty="0"/>
          </a:p>
        </p:txBody>
      </p:sp>
    </p:spTree>
    <p:extLst>
      <p:ext uri="{BB962C8B-B14F-4D97-AF65-F5344CB8AC3E}">
        <p14:creationId xmlns:p14="http://schemas.microsoft.com/office/powerpoint/2010/main" val="187992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1" y="354479"/>
            <a:ext cx="7052981" cy="718141"/>
          </a:xfrm>
          <a:prstGeom prst="rect">
            <a:avLst/>
          </a:prstGeom>
          <a:noFill/>
          <a:ln>
            <a:noFill/>
          </a:ln>
        </p:spPr>
        <p:txBody>
          <a:bodyPr lIns="0" tIns="0" rIns="0" bIns="0" anchor="ctr"/>
          <a:lstStyle/>
          <a:p>
            <a:pPr algn="ctr">
              <a:lnSpc>
                <a:spcPct val="70000"/>
              </a:lnSpc>
            </a:pPr>
            <a:r>
              <a:rPr lang="en-US" sz="3600" b="1">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Light" charset="0"/>
                <a:cs typeface="Bebas Neue Light" charset="0"/>
                <a:sym typeface="Bebas Neue" charset="0"/>
              </a:rPr>
              <a:t>Information Session Agenda</a:t>
            </a:r>
            <a:endParaRPr lang="en-US" sz="3600" b="1">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charset="0"/>
              <a:cs typeface="Bebas Neue" charset="0"/>
              <a:sym typeface="Bebas Neue" charset="0"/>
            </a:endParaRPr>
          </a:p>
        </p:txBody>
      </p:sp>
      <p:sp>
        <p:nvSpPr>
          <p:cNvPr id="22" name="Line 13"/>
          <p:cNvSpPr>
            <a:spLocks noChangeShapeType="1"/>
          </p:cNvSpPr>
          <p:nvPr/>
        </p:nvSpPr>
        <p:spPr bwMode="auto">
          <a:xfrm>
            <a:off x="26372"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8" name="Picture 1">
            <a:extLst>
              <a:ext uri="{FF2B5EF4-FFF2-40B4-BE49-F238E27FC236}">
                <a16:creationId xmlns:a16="http://schemas.microsoft.com/office/drawing/2014/main" id="{00934085-C0D0-4201-8FF9-F09FA6149AA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54411" y="102393"/>
            <a:ext cx="785882" cy="785881"/>
          </a:xfrm>
          <a:prstGeom prst="roundRect">
            <a:avLst>
              <a:gd name="adj" fmla="val 8594"/>
            </a:avLst>
          </a:prstGeom>
          <a:noFill/>
          <a:ln>
            <a:noFill/>
          </a:ln>
          <a:effectLst>
            <a:reflection blurRad="6350" stA="52000" endA="300" endPos="35000" dir="5400000" sy="-100000" algn="bl" rotWithShape="0"/>
          </a:effectLst>
        </p:spPr>
      </p:pic>
      <p:sp>
        <p:nvSpPr>
          <p:cNvPr id="11" name="Content Placeholder 10">
            <a:extLst>
              <a:ext uri="{FF2B5EF4-FFF2-40B4-BE49-F238E27FC236}">
                <a16:creationId xmlns:a16="http://schemas.microsoft.com/office/drawing/2014/main" id="{00B1651B-9503-45DB-BDD3-38FEE7EC5801}"/>
              </a:ext>
            </a:extLst>
          </p:cNvPr>
          <p:cNvSpPr>
            <a:spLocks noGrp="1"/>
          </p:cNvSpPr>
          <p:nvPr>
            <p:ph idx="1"/>
          </p:nvPr>
        </p:nvSpPr>
        <p:spPr/>
        <p:txBody>
          <a:bodyPr>
            <a:normAutofit/>
          </a:bodyPr>
          <a:lstStyle/>
          <a:p>
            <a:pPr marL="228600" indent="-228600"/>
            <a:r>
              <a:rPr lang="en-US" sz="2400">
                <a:latin typeface="Calisto MT" panose="02040603050505030304" pitchFamily="18" charset="0"/>
              </a:rPr>
              <a:t>Provide an overview of the program</a:t>
            </a:r>
          </a:p>
          <a:p>
            <a:pPr marL="228600" indent="-228600"/>
            <a:r>
              <a:rPr lang="en-US" sz="2400">
                <a:latin typeface="Calisto MT" panose="02040603050505030304" pitchFamily="18" charset="0"/>
              </a:rPr>
              <a:t>Walk through the application platform</a:t>
            </a:r>
          </a:p>
          <a:p>
            <a:pPr marL="228600" indent="-228600"/>
            <a:r>
              <a:rPr lang="en-US" sz="2400">
                <a:latin typeface="Calisto MT" panose="02040603050505030304" pitchFamily="18" charset="0"/>
              </a:rPr>
              <a:t>Open up for participant questions (put your questions in the Q&amp;A box)</a:t>
            </a:r>
          </a:p>
          <a:p>
            <a:pPr marL="228600" indent="-228600"/>
            <a:r>
              <a:rPr lang="en-US" sz="2400">
                <a:latin typeface="Calisto MT" panose="02040603050505030304" pitchFamily="18" charset="0"/>
              </a:rPr>
              <a:t>Any questions we cannot answer during the Information Session will be addressed and posted on the platform</a:t>
            </a:r>
          </a:p>
          <a:p>
            <a:endParaRPr lang="en-US" sz="1600"/>
          </a:p>
        </p:txBody>
      </p:sp>
    </p:spTree>
    <p:extLst>
      <p:ext uri="{BB962C8B-B14F-4D97-AF65-F5344CB8AC3E}">
        <p14:creationId xmlns:p14="http://schemas.microsoft.com/office/powerpoint/2010/main" val="3988528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1" y="354479"/>
            <a:ext cx="7772399" cy="718141"/>
          </a:xfrm>
          <a:prstGeom prst="rect">
            <a:avLst/>
          </a:prstGeom>
          <a:noFill/>
          <a:ln>
            <a:noFill/>
          </a:ln>
        </p:spPr>
        <p:txBody>
          <a:bodyPr lIns="0" tIns="0" rIns="0" bIns="0" anchor="ctr"/>
          <a:lstStyle/>
          <a:p>
            <a:pPr algn="ctr">
              <a:lnSpc>
                <a:spcPct val="70000"/>
              </a:lnSpc>
            </a:pPr>
            <a:r>
              <a:rPr lang="en-US" sz="3600" b="1" dirty="0">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Light" charset="0"/>
                <a:cs typeface="Bebas Neue Light" charset="0"/>
                <a:sym typeface="Bebas Neue" charset="0"/>
              </a:rPr>
              <a:t>FY24 Enhanced Mobility </a:t>
            </a:r>
          </a:p>
          <a:p>
            <a:pPr algn="ctr">
              <a:lnSpc>
                <a:spcPct val="70000"/>
              </a:lnSpc>
            </a:pPr>
            <a:r>
              <a:rPr lang="en-US" sz="3600" b="1" dirty="0">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Light" charset="0"/>
                <a:cs typeface="Bebas Neue Light" charset="0"/>
                <a:sym typeface="Bebas Neue" charset="0"/>
              </a:rPr>
              <a:t>Grants Program </a:t>
            </a:r>
            <a:endParaRPr lang="en-US" sz="3600" b="1" dirty="0">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charset="0"/>
              <a:cs typeface="Bebas Neue" charset="0"/>
              <a:sym typeface="Bebas Neue" charset="0"/>
            </a:endParaRPr>
          </a:p>
        </p:txBody>
      </p:sp>
      <p:sp>
        <p:nvSpPr>
          <p:cNvPr id="22" name="Line 13"/>
          <p:cNvSpPr>
            <a:spLocks noChangeShapeType="1"/>
          </p:cNvSpPr>
          <p:nvPr/>
        </p:nvSpPr>
        <p:spPr bwMode="auto">
          <a:xfrm>
            <a:off x="927328"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8" name="Picture 1">
            <a:extLst>
              <a:ext uri="{FF2B5EF4-FFF2-40B4-BE49-F238E27FC236}">
                <a16:creationId xmlns:a16="http://schemas.microsoft.com/office/drawing/2014/main" id="{00934085-C0D0-4201-8FF9-F09FA6149AA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54411" y="102393"/>
            <a:ext cx="785882" cy="785881"/>
          </a:xfrm>
          <a:prstGeom prst="roundRect">
            <a:avLst>
              <a:gd name="adj" fmla="val 8594"/>
            </a:avLst>
          </a:prstGeom>
          <a:noFill/>
          <a:ln>
            <a:noFill/>
          </a:ln>
          <a:effectLst>
            <a:reflection blurRad="6350" stA="52000" endA="300" endPos="35000" dir="5400000" sy="-100000" algn="bl" rotWithShape="0"/>
          </a:effectLst>
        </p:spPr>
      </p:pic>
      <p:sp>
        <p:nvSpPr>
          <p:cNvPr id="6" name="Tekstboks 72">
            <a:extLst>
              <a:ext uri="{FF2B5EF4-FFF2-40B4-BE49-F238E27FC236}">
                <a16:creationId xmlns:a16="http://schemas.microsoft.com/office/drawing/2014/main" id="{477FAE28-6D52-4836-AE99-ABC2C0A078E8}"/>
              </a:ext>
            </a:extLst>
          </p:cNvPr>
          <p:cNvSpPr txBox="1">
            <a:spLocks noChangeArrowheads="1"/>
          </p:cNvSpPr>
          <p:nvPr/>
        </p:nvSpPr>
        <p:spPr bwMode="auto">
          <a:xfrm>
            <a:off x="495083" y="1324706"/>
            <a:ext cx="6782234" cy="348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eaLnBrk="0" hangingPunct="0">
              <a:defRPr>
                <a:solidFill>
                  <a:schemeClr val="tx1"/>
                </a:solidFill>
                <a:latin typeface="Calibri" pitchFamily="-112" charset="0"/>
                <a:cs typeface="Arial" charset="0"/>
              </a:defRPr>
            </a:lvl1pPr>
            <a:lvl2pPr marL="742950" indent="-285750" eaLnBrk="0" hangingPunct="0">
              <a:defRPr>
                <a:solidFill>
                  <a:schemeClr val="tx1"/>
                </a:solidFill>
                <a:latin typeface="Calibri" pitchFamily="-112" charset="0"/>
                <a:cs typeface="Arial" charset="0"/>
              </a:defRPr>
            </a:lvl2pPr>
            <a:lvl3pPr marL="1143000" indent="-228600" eaLnBrk="0" hangingPunct="0">
              <a:defRPr>
                <a:solidFill>
                  <a:schemeClr val="tx1"/>
                </a:solidFill>
                <a:latin typeface="Calibri" pitchFamily="-112" charset="0"/>
                <a:cs typeface="Arial" charset="0"/>
              </a:defRPr>
            </a:lvl3pPr>
            <a:lvl4pPr marL="1600200" indent="-228600" eaLnBrk="0" hangingPunct="0">
              <a:defRPr>
                <a:solidFill>
                  <a:schemeClr val="tx1"/>
                </a:solidFill>
                <a:latin typeface="Calibri" pitchFamily="-112" charset="0"/>
                <a:cs typeface="Arial" charset="0"/>
              </a:defRPr>
            </a:lvl4pPr>
            <a:lvl5pPr marL="2057400" indent="-228600" eaLnBrk="0" hangingPunct="0">
              <a:defRPr>
                <a:solidFill>
                  <a:schemeClr val="tx1"/>
                </a:solidFill>
                <a:latin typeface="Calibri" pitchFamily="-112" charset="0"/>
                <a:cs typeface="Arial" charset="0"/>
              </a:defRPr>
            </a:lvl5pPr>
            <a:lvl6pPr marL="2514600" indent="-228600" defTabSz="457200" eaLnBrk="0" fontAlgn="base" hangingPunct="0">
              <a:spcBef>
                <a:spcPct val="0"/>
              </a:spcBef>
              <a:spcAft>
                <a:spcPct val="0"/>
              </a:spcAft>
              <a:defRPr>
                <a:solidFill>
                  <a:schemeClr val="tx1"/>
                </a:solidFill>
                <a:latin typeface="Calibri" pitchFamily="-112" charset="0"/>
                <a:cs typeface="Arial" charset="0"/>
              </a:defRPr>
            </a:lvl6pPr>
            <a:lvl7pPr marL="2971800" indent="-228600" defTabSz="457200" eaLnBrk="0" fontAlgn="base" hangingPunct="0">
              <a:spcBef>
                <a:spcPct val="0"/>
              </a:spcBef>
              <a:spcAft>
                <a:spcPct val="0"/>
              </a:spcAft>
              <a:defRPr>
                <a:solidFill>
                  <a:schemeClr val="tx1"/>
                </a:solidFill>
                <a:latin typeface="Calibri" pitchFamily="-112" charset="0"/>
                <a:cs typeface="Arial" charset="0"/>
              </a:defRPr>
            </a:lvl7pPr>
            <a:lvl8pPr marL="3429000" indent="-228600" defTabSz="457200" eaLnBrk="0" fontAlgn="base" hangingPunct="0">
              <a:spcBef>
                <a:spcPct val="0"/>
              </a:spcBef>
              <a:spcAft>
                <a:spcPct val="0"/>
              </a:spcAft>
              <a:defRPr>
                <a:solidFill>
                  <a:schemeClr val="tx1"/>
                </a:solidFill>
                <a:latin typeface="Calibri" pitchFamily="-112" charset="0"/>
                <a:cs typeface="Arial" charset="0"/>
              </a:defRPr>
            </a:lvl8pPr>
            <a:lvl9pPr marL="3886200" indent="-228600" defTabSz="457200" eaLnBrk="0" fontAlgn="base" hangingPunct="0">
              <a:spcBef>
                <a:spcPct val="0"/>
              </a:spcBef>
              <a:spcAft>
                <a:spcPct val="0"/>
              </a:spcAft>
              <a:defRPr>
                <a:solidFill>
                  <a:schemeClr val="tx1"/>
                </a:solidFill>
                <a:latin typeface="Calibri" pitchFamily="-112" charset="0"/>
                <a:cs typeface="Arial" charset="0"/>
              </a:defRPr>
            </a:lvl9pPr>
          </a:lstStyle>
          <a:p>
            <a:pPr eaLnBrk="1" hangingPunct="1">
              <a:lnSpc>
                <a:spcPct val="90000"/>
              </a:lnSpc>
              <a:spcBef>
                <a:spcPts val="638"/>
              </a:spcBef>
            </a:pPr>
            <a:r>
              <a:rPr lang="en-US" altLang="en-US" sz="2600" b="1" dirty="0">
                <a:solidFill>
                  <a:srgbClr val="000000"/>
                </a:solidFill>
                <a:latin typeface="Calisto MT"/>
                <a:ea typeface="ＭＳ Ｐゴシック"/>
                <a:cs typeface="Arial"/>
              </a:rPr>
              <a:t>Program Goal</a:t>
            </a:r>
            <a:r>
              <a:rPr lang="en-US" altLang="en-US" sz="2600" dirty="0">
                <a:solidFill>
                  <a:srgbClr val="000000"/>
                </a:solidFill>
                <a:latin typeface="Calisto MT"/>
                <a:ea typeface="ＭＳ Ｐゴシック"/>
                <a:cs typeface="Arial"/>
              </a:rPr>
              <a:t>:  increase access to transportation services for Montgomery County residents who are disabled as well as seniors, individuals with limited incomes, and other vulnerable populations, specifically in Underserved Communities. </a:t>
            </a:r>
            <a:endParaRPr lang="en-US" altLang="en-US" sz="2600" b="1" dirty="0">
              <a:solidFill>
                <a:srgbClr val="000000"/>
              </a:solidFill>
              <a:latin typeface="Calisto MT"/>
              <a:ea typeface="ＭＳ Ｐゴシック"/>
              <a:cs typeface="Arial"/>
            </a:endParaRPr>
          </a:p>
          <a:p>
            <a:pPr marR="0" lvl="0">
              <a:lnSpc>
                <a:spcPct val="90000"/>
              </a:lnSpc>
              <a:spcBef>
                <a:spcPts val="600"/>
              </a:spcBef>
              <a:spcAft>
                <a:spcPts val="0"/>
              </a:spcAft>
            </a:pPr>
            <a:endParaRPr lang="en-US" sz="2600" b="1" dirty="0">
              <a:latin typeface="Calisto MT" panose="02040603050505030304" pitchFamily="18" charset="0"/>
              <a:ea typeface="Arial" panose="020B0604020202020204" pitchFamily="34" charset="0"/>
            </a:endParaRPr>
          </a:p>
          <a:p>
            <a:pPr marR="0" lvl="0">
              <a:lnSpc>
                <a:spcPct val="90000"/>
              </a:lnSpc>
              <a:spcBef>
                <a:spcPts val="600"/>
              </a:spcBef>
              <a:spcAft>
                <a:spcPts val="0"/>
              </a:spcAft>
            </a:pPr>
            <a:r>
              <a:rPr lang="en-US" sz="2600" b="1" dirty="0">
                <a:latin typeface="Calisto MT" panose="02040603050505030304" pitchFamily="18" charset="0"/>
                <a:ea typeface="Arial" panose="020B0604020202020204" pitchFamily="34" charset="0"/>
              </a:rPr>
              <a:t>Application Due Date: </a:t>
            </a:r>
            <a:r>
              <a:rPr lang="en-US" sz="2600" b="1" dirty="0">
                <a:solidFill>
                  <a:srgbClr val="FF0000"/>
                </a:solidFill>
                <a:latin typeface="Calisto MT" panose="02040603050505030304" pitchFamily="18" charset="0"/>
                <a:ea typeface="Arial" panose="020B0604020202020204" pitchFamily="34" charset="0"/>
              </a:rPr>
              <a:t>Monday, January 8, 2024 at 11:59 PM</a:t>
            </a:r>
            <a:endParaRPr lang="en-US" sz="2600" dirty="0">
              <a:latin typeface="Calisto MT" panose="02040603050505030304" pitchFamily="18" charset="0"/>
              <a:ea typeface="Arial" panose="020B0604020202020204" pitchFamily="34" charset="0"/>
            </a:endParaRPr>
          </a:p>
        </p:txBody>
      </p:sp>
    </p:spTree>
    <p:extLst>
      <p:ext uri="{BB962C8B-B14F-4D97-AF65-F5344CB8AC3E}">
        <p14:creationId xmlns:p14="http://schemas.microsoft.com/office/powerpoint/2010/main" val="7279505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1" y="354479"/>
            <a:ext cx="7772399" cy="718141"/>
          </a:xfrm>
          <a:prstGeom prst="rect">
            <a:avLst/>
          </a:prstGeom>
          <a:noFill/>
          <a:ln>
            <a:noFill/>
          </a:ln>
        </p:spPr>
        <p:txBody>
          <a:bodyPr lIns="0" tIns="0" rIns="0" bIns="0" anchor="ctr"/>
          <a:lstStyle/>
          <a:p>
            <a:pPr algn="ctr">
              <a:lnSpc>
                <a:spcPct val="70000"/>
              </a:lnSpc>
            </a:pPr>
            <a:r>
              <a:rPr lang="en-US" sz="3600" b="1" dirty="0">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Light" charset="0"/>
                <a:cs typeface="Bebas Neue Light" charset="0"/>
                <a:sym typeface="Bebas Neue" charset="0"/>
              </a:rPr>
              <a:t>FY24 Enhanced Mobility </a:t>
            </a:r>
          </a:p>
          <a:p>
            <a:pPr algn="ctr">
              <a:lnSpc>
                <a:spcPct val="70000"/>
              </a:lnSpc>
            </a:pPr>
            <a:r>
              <a:rPr lang="en-US" sz="3600" b="1" dirty="0">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Light" charset="0"/>
                <a:cs typeface="Bebas Neue Light" charset="0"/>
                <a:sym typeface="Bebas Neue" charset="0"/>
              </a:rPr>
              <a:t>Grants Program </a:t>
            </a:r>
            <a:endParaRPr lang="en-US" sz="3600" b="1" dirty="0">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charset="0"/>
              <a:cs typeface="Bebas Neue" charset="0"/>
              <a:sym typeface="Bebas Neue" charset="0"/>
            </a:endParaRPr>
          </a:p>
        </p:txBody>
      </p:sp>
      <p:sp>
        <p:nvSpPr>
          <p:cNvPr id="22" name="Line 13"/>
          <p:cNvSpPr>
            <a:spLocks noChangeShapeType="1"/>
          </p:cNvSpPr>
          <p:nvPr/>
        </p:nvSpPr>
        <p:spPr bwMode="auto">
          <a:xfrm>
            <a:off x="927328" y="92510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8" name="Picture 1">
            <a:extLst>
              <a:ext uri="{FF2B5EF4-FFF2-40B4-BE49-F238E27FC236}">
                <a16:creationId xmlns:a16="http://schemas.microsoft.com/office/drawing/2014/main" id="{00934085-C0D0-4201-8FF9-F09FA6149AA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54411" y="102393"/>
            <a:ext cx="785882" cy="785881"/>
          </a:xfrm>
          <a:prstGeom prst="roundRect">
            <a:avLst>
              <a:gd name="adj" fmla="val 8594"/>
            </a:avLst>
          </a:prstGeom>
          <a:noFill/>
          <a:ln>
            <a:noFill/>
          </a:ln>
          <a:effectLst>
            <a:reflection blurRad="6350" stA="52000" endA="300" endPos="35000" dir="5400000" sy="-100000" algn="bl" rotWithShape="0"/>
          </a:effectLst>
        </p:spPr>
      </p:pic>
      <p:sp>
        <p:nvSpPr>
          <p:cNvPr id="6" name="Tekstboks 72">
            <a:extLst>
              <a:ext uri="{FF2B5EF4-FFF2-40B4-BE49-F238E27FC236}">
                <a16:creationId xmlns:a16="http://schemas.microsoft.com/office/drawing/2014/main" id="{477FAE28-6D52-4836-AE99-ABC2C0A078E8}"/>
              </a:ext>
            </a:extLst>
          </p:cNvPr>
          <p:cNvSpPr txBox="1">
            <a:spLocks noChangeArrowheads="1"/>
          </p:cNvSpPr>
          <p:nvPr/>
        </p:nvSpPr>
        <p:spPr bwMode="auto">
          <a:xfrm>
            <a:off x="495083" y="1324706"/>
            <a:ext cx="6782234" cy="3842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eaLnBrk="0" hangingPunct="0">
              <a:defRPr>
                <a:solidFill>
                  <a:schemeClr val="tx1"/>
                </a:solidFill>
                <a:latin typeface="Calibri" pitchFamily="-112" charset="0"/>
                <a:cs typeface="Arial" charset="0"/>
              </a:defRPr>
            </a:lvl1pPr>
            <a:lvl2pPr marL="742950" indent="-285750" eaLnBrk="0" hangingPunct="0">
              <a:defRPr>
                <a:solidFill>
                  <a:schemeClr val="tx1"/>
                </a:solidFill>
                <a:latin typeface="Calibri" pitchFamily="-112" charset="0"/>
                <a:cs typeface="Arial" charset="0"/>
              </a:defRPr>
            </a:lvl2pPr>
            <a:lvl3pPr marL="1143000" indent="-228600" eaLnBrk="0" hangingPunct="0">
              <a:defRPr>
                <a:solidFill>
                  <a:schemeClr val="tx1"/>
                </a:solidFill>
                <a:latin typeface="Calibri" pitchFamily="-112" charset="0"/>
                <a:cs typeface="Arial" charset="0"/>
              </a:defRPr>
            </a:lvl3pPr>
            <a:lvl4pPr marL="1600200" indent="-228600" eaLnBrk="0" hangingPunct="0">
              <a:defRPr>
                <a:solidFill>
                  <a:schemeClr val="tx1"/>
                </a:solidFill>
                <a:latin typeface="Calibri" pitchFamily="-112" charset="0"/>
                <a:cs typeface="Arial" charset="0"/>
              </a:defRPr>
            </a:lvl4pPr>
            <a:lvl5pPr marL="2057400" indent="-228600" eaLnBrk="0" hangingPunct="0">
              <a:defRPr>
                <a:solidFill>
                  <a:schemeClr val="tx1"/>
                </a:solidFill>
                <a:latin typeface="Calibri" pitchFamily="-112" charset="0"/>
                <a:cs typeface="Arial" charset="0"/>
              </a:defRPr>
            </a:lvl5pPr>
            <a:lvl6pPr marL="2514600" indent="-228600" defTabSz="457200" eaLnBrk="0" fontAlgn="base" hangingPunct="0">
              <a:spcBef>
                <a:spcPct val="0"/>
              </a:spcBef>
              <a:spcAft>
                <a:spcPct val="0"/>
              </a:spcAft>
              <a:defRPr>
                <a:solidFill>
                  <a:schemeClr val="tx1"/>
                </a:solidFill>
                <a:latin typeface="Calibri" pitchFamily="-112" charset="0"/>
                <a:cs typeface="Arial" charset="0"/>
              </a:defRPr>
            </a:lvl6pPr>
            <a:lvl7pPr marL="2971800" indent="-228600" defTabSz="457200" eaLnBrk="0" fontAlgn="base" hangingPunct="0">
              <a:spcBef>
                <a:spcPct val="0"/>
              </a:spcBef>
              <a:spcAft>
                <a:spcPct val="0"/>
              </a:spcAft>
              <a:defRPr>
                <a:solidFill>
                  <a:schemeClr val="tx1"/>
                </a:solidFill>
                <a:latin typeface="Calibri" pitchFamily="-112" charset="0"/>
                <a:cs typeface="Arial" charset="0"/>
              </a:defRPr>
            </a:lvl7pPr>
            <a:lvl8pPr marL="3429000" indent="-228600" defTabSz="457200" eaLnBrk="0" fontAlgn="base" hangingPunct="0">
              <a:spcBef>
                <a:spcPct val="0"/>
              </a:spcBef>
              <a:spcAft>
                <a:spcPct val="0"/>
              </a:spcAft>
              <a:defRPr>
                <a:solidFill>
                  <a:schemeClr val="tx1"/>
                </a:solidFill>
                <a:latin typeface="Calibri" pitchFamily="-112" charset="0"/>
                <a:cs typeface="Arial" charset="0"/>
              </a:defRPr>
            </a:lvl8pPr>
            <a:lvl9pPr marL="3886200" indent="-228600" defTabSz="457200" eaLnBrk="0" fontAlgn="base" hangingPunct="0">
              <a:spcBef>
                <a:spcPct val="0"/>
              </a:spcBef>
              <a:spcAft>
                <a:spcPct val="0"/>
              </a:spcAft>
              <a:defRPr>
                <a:solidFill>
                  <a:schemeClr val="tx1"/>
                </a:solidFill>
                <a:latin typeface="Calibri" pitchFamily="-112" charset="0"/>
                <a:cs typeface="Arial" charset="0"/>
              </a:defRPr>
            </a:lvl9pPr>
          </a:lstStyle>
          <a:p>
            <a:pPr marR="0" lvl="0">
              <a:lnSpc>
                <a:spcPct val="90000"/>
              </a:lnSpc>
              <a:spcBef>
                <a:spcPts val="600"/>
              </a:spcBef>
              <a:spcAft>
                <a:spcPts val="0"/>
              </a:spcAft>
            </a:pPr>
            <a:r>
              <a:rPr lang="en-US" sz="2500" b="1" dirty="0">
                <a:latin typeface="Calisto MT" panose="02040603050505030304" pitchFamily="18" charset="0"/>
                <a:ea typeface="Arial" panose="020B0604020202020204" pitchFamily="34" charset="0"/>
              </a:rPr>
              <a:t>Target Populations: </a:t>
            </a:r>
          </a:p>
          <a:p>
            <a:pPr marL="342900" marR="0" lvl="0" indent="-342900">
              <a:lnSpc>
                <a:spcPct val="90000"/>
              </a:lnSpc>
              <a:spcBef>
                <a:spcPts val="600"/>
              </a:spcBef>
              <a:spcAft>
                <a:spcPts val="0"/>
              </a:spcAft>
              <a:buAutoNum type="arabicPeriod"/>
            </a:pPr>
            <a:r>
              <a:rPr lang="en-US" sz="2500" dirty="0">
                <a:latin typeface="Calisto MT" panose="02040603050505030304" pitchFamily="18" charset="0"/>
                <a:ea typeface="Arial" panose="020B0604020202020204" pitchFamily="34" charset="0"/>
              </a:rPr>
              <a:t>Individuals with physical, emotional, and/or intellectual disabilities  </a:t>
            </a:r>
          </a:p>
          <a:p>
            <a:pPr marL="342900" marR="0" lvl="0" indent="-342900">
              <a:lnSpc>
                <a:spcPct val="90000"/>
              </a:lnSpc>
              <a:spcBef>
                <a:spcPts val="600"/>
              </a:spcBef>
              <a:spcAft>
                <a:spcPts val="0"/>
              </a:spcAft>
              <a:buAutoNum type="arabicPeriod"/>
            </a:pPr>
            <a:r>
              <a:rPr lang="en-US" sz="2500" dirty="0">
                <a:latin typeface="Calisto MT" panose="02040603050505030304" pitchFamily="18" charset="0"/>
                <a:ea typeface="Arial" panose="020B0604020202020204" pitchFamily="34" charset="0"/>
              </a:rPr>
              <a:t>Seniors 63 years old and older (same eligibility for MCDOT’s Call-n-Ride Program) </a:t>
            </a:r>
          </a:p>
          <a:p>
            <a:pPr marL="342900" marR="0" lvl="0" indent="-342900">
              <a:lnSpc>
                <a:spcPct val="90000"/>
              </a:lnSpc>
              <a:spcBef>
                <a:spcPts val="600"/>
              </a:spcBef>
              <a:spcAft>
                <a:spcPts val="0"/>
              </a:spcAft>
              <a:buAutoNum type="arabicPeriod"/>
            </a:pPr>
            <a:r>
              <a:rPr lang="en-US" sz="2500" dirty="0">
                <a:latin typeface="Calisto MT" panose="02040603050505030304" pitchFamily="18" charset="0"/>
                <a:ea typeface="Arial" panose="020B0604020202020204" pitchFamily="34" charset="0"/>
              </a:rPr>
              <a:t>Individuals with limited incomes aged 18-62  </a:t>
            </a:r>
          </a:p>
          <a:p>
            <a:pPr marL="342900" marR="0" lvl="0" indent="-342900">
              <a:lnSpc>
                <a:spcPct val="90000"/>
              </a:lnSpc>
              <a:spcBef>
                <a:spcPts val="600"/>
              </a:spcBef>
              <a:spcAft>
                <a:spcPts val="0"/>
              </a:spcAft>
              <a:buAutoNum type="arabicPeriod"/>
            </a:pPr>
            <a:r>
              <a:rPr lang="en-US" sz="2500" dirty="0">
                <a:latin typeface="Calisto MT" panose="02040603050505030304" pitchFamily="18" charset="0"/>
                <a:ea typeface="Arial" panose="020B0604020202020204" pitchFamily="34" charset="0"/>
              </a:rPr>
              <a:t>Other vulnerable populations residing in Montgomery County, specifically in Underserved Communities</a:t>
            </a:r>
          </a:p>
          <a:p>
            <a:pPr marR="0" lvl="0">
              <a:lnSpc>
                <a:spcPct val="90000"/>
              </a:lnSpc>
              <a:spcBef>
                <a:spcPts val="600"/>
              </a:spcBef>
              <a:spcAft>
                <a:spcPts val="0"/>
              </a:spcAft>
            </a:pPr>
            <a:endParaRPr lang="en-US" sz="1800" dirty="0">
              <a:effectLst/>
              <a:latin typeface="Calisto MT" panose="02040603050505030304" pitchFamily="18" charset="0"/>
              <a:ea typeface="Arial" panose="020B0604020202020204" pitchFamily="34" charset="0"/>
            </a:endParaRPr>
          </a:p>
        </p:txBody>
      </p:sp>
    </p:spTree>
    <p:extLst>
      <p:ext uri="{BB962C8B-B14F-4D97-AF65-F5344CB8AC3E}">
        <p14:creationId xmlns:p14="http://schemas.microsoft.com/office/powerpoint/2010/main" val="16484992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
            <a:extLst>
              <a:ext uri="{FF2B5EF4-FFF2-40B4-BE49-F238E27FC236}">
                <a16:creationId xmlns:a16="http://schemas.microsoft.com/office/drawing/2014/main" id="{00934085-C0D0-4201-8FF9-F09FA6149AA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4411" y="102393"/>
            <a:ext cx="785882" cy="785881"/>
          </a:xfrm>
          <a:prstGeom prst="roundRect">
            <a:avLst>
              <a:gd name="adj" fmla="val 8594"/>
            </a:avLst>
          </a:prstGeom>
          <a:noFill/>
          <a:ln>
            <a:noFill/>
          </a:ln>
          <a:effectLst>
            <a:reflection blurRad="6350" stA="52000" endA="300" endPos="35000" dir="5400000" sy="-100000" algn="bl" rotWithShape="0"/>
          </a:effectLst>
        </p:spPr>
      </p:pic>
      <p:sp>
        <p:nvSpPr>
          <p:cNvPr id="21" name="Rectangle 12"/>
          <p:cNvSpPr>
            <a:spLocks/>
          </p:cNvSpPr>
          <p:nvPr/>
        </p:nvSpPr>
        <p:spPr bwMode="auto">
          <a:xfrm>
            <a:off x="1" y="322211"/>
            <a:ext cx="7772399" cy="679420"/>
          </a:xfrm>
          <a:prstGeom prst="rect">
            <a:avLst/>
          </a:prstGeom>
          <a:noFill/>
          <a:ln>
            <a:noFill/>
          </a:ln>
        </p:spPr>
        <p:txBody>
          <a:bodyPr lIns="0" tIns="0" rIns="0" bIns="0" anchor="ctr"/>
          <a:lstStyle/>
          <a:p>
            <a:pPr algn="ctr">
              <a:lnSpc>
                <a:spcPct val="70000"/>
              </a:lnSpc>
            </a:pPr>
            <a:r>
              <a:rPr lang="en-US" sz="3600" b="1" dirty="0">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Light" charset="0"/>
                <a:cs typeface="Bebas Neue Light" charset="0"/>
                <a:sym typeface="Bebas Neue" charset="0"/>
              </a:rPr>
              <a:t>FY24 Enhanced Mobility </a:t>
            </a:r>
          </a:p>
          <a:p>
            <a:pPr algn="ctr">
              <a:lnSpc>
                <a:spcPct val="70000"/>
              </a:lnSpc>
            </a:pPr>
            <a:r>
              <a:rPr lang="en-US" sz="3600" b="1" dirty="0">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Light" charset="0"/>
                <a:cs typeface="Bebas Neue Light" charset="0"/>
                <a:sym typeface="Bebas Neue" charset="0"/>
              </a:rPr>
              <a:t>Grants Program </a:t>
            </a:r>
            <a:endParaRPr lang="en-US" sz="3600" b="1" dirty="0">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charset="0"/>
              <a:cs typeface="Bebas Neue" charset="0"/>
              <a:sym typeface="Bebas Neue" charset="0"/>
            </a:endParaRPr>
          </a:p>
        </p:txBody>
      </p:sp>
      <p:sp>
        <p:nvSpPr>
          <p:cNvPr id="22" name="Line 13"/>
          <p:cNvSpPr>
            <a:spLocks/>
          </p:cNvSpPr>
          <p:nvPr/>
        </p:nvSpPr>
        <p:spPr bwMode="auto">
          <a:xfrm>
            <a:off x="802638" y="286846"/>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5" name="Content Placeholder 4">
            <a:extLst>
              <a:ext uri="{FF2B5EF4-FFF2-40B4-BE49-F238E27FC236}">
                <a16:creationId xmlns:a16="http://schemas.microsoft.com/office/drawing/2014/main" id="{22427F22-FC9B-2D76-026E-A0ED1EDEE92B}"/>
              </a:ext>
            </a:extLst>
          </p:cNvPr>
          <p:cNvSpPr>
            <a:spLocks noGrp="1"/>
          </p:cNvSpPr>
          <p:nvPr>
            <p:ph idx="1"/>
          </p:nvPr>
        </p:nvSpPr>
        <p:spPr/>
        <p:txBody>
          <a:bodyPr>
            <a:normAutofit fontScale="92500" lnSpcReduction="20000"/>
          </a:bodyPr>
          <a:lstStyle/>
          <a:p>
            <a:pPr marL="0" indent="0">
              <a:buNone/>
            </a:pPr>
            <a:r>
              <a:rPr lang="en-US" b="1" dirty="0">
                <a:latin typeface="Calisto MT" panose="02040603050505030304" pitchFamily="18" charset="0"/>
              </a:rPr>
              <a:t>Funding Priorities:</a:t>
            </a:r>
          </a:p>
          <a:p>
            <a:r>
              <a:rPr lang="en-US" dirty="0">
                <a:latin typeface="Calisto MT" panose="02040603050505030304" pitchFamily="18" charset="0"/>
              </a:rPr>
              <a:t>Demonstrate a commitment to, and experience with, increasing access to transportation for at least one of the target populations (see previous slide)</a:t>
            </a:r>
          </a:p>
          <a:p>
            <a:r>
              <a:rPr lang="en-US" dirty="0">
                <a:latin typeface="Calisto MT" panose="02040603050505030304" pitchFamily="18" charset="0"/>
              </a:rPr>
              <a:t>Exhibit cultural proficiency and use a racial equity lens in providing services;   </a:t>
            </a:r>
          </a:p>
          <a:p>
            <a:r>
              <a:rPr lang="en-US" dirty="0">
                <a:latin typeface="Calisto MT" panose="02040603050505030304" pitchFamily="18" charset="0"/>
              </a:rPr>
              <a:t>Transport individuals who are disabled, especially those who live in traditionally underserved areas of Montgomery County;   </a:t>
            </a:r>
          </a:p>
          <a:p>
            <a:r>
              <a:rPr lang="en-US" dirty="0">
                <a:latin typeface="Calisto MT" panose="02040603050505030304" pitchFamily="18" charset="0"/>
              </a:rPr>
              <a:t>Work with ethnically diverse communities where English is not the first language;  </a:t>
            </a:r>
          </a:p>
          <a:p>
            <a:r>
              <a:rPr lang="en-US" dirty="0">
                <a:latin typeface="Calisto MT" panose="02040603050505030304" pitchFamily="18" charset="0"/>
              </a:rPr>
              <a:t>Work to keep seniors engaged and in touch with much needed safety net services;   </a:t>
            </a:r>
          </a:p>
          <a:p>
            <a:r>
              <a:rPr lang="en-US" dirty="0">
                <a:latin typeface="Calisto MT" panose="02040603050505030304" pitchFamily="18" charset="0"/>
              </a:rPr>
              <a:t>Work with youth in high FARMS (Free and Reduced Meals Program) areas</a:t>
            </a:r>
          </a:p>
        </p:txBody>
      </p:sp>
    </p:spTree>
    <p:extLst>
      <p:ext uri="{BB962C8B-B14F-4D97-AF65-F5344CB8AC3E}">
        <p14:creationId xmlns:p14="http://schemas.microsoft.com/office/powerpoint/2010/main" val="36377147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1" y="354479"/>
            <a:ext cx="7772399" cy="718141"/>
          </a:xfrm>
          <a:prstGeom prst="rect">
            <a:avLst/>
          </a:prstGeom>
          <a:noFill/>
          <a:ln>
            <a:noFill/>
          </a:ln>
        </p:spPr>
        <p:txBody>
          <a:bodyPr lIns="0" tIns="0" rIns="0" bIns="0" anchor="ctr"/>
          <a:lstStyle/>
          <a:p>
            <a:pPr algn="ctr">
              <a:lnSpc>
                <a:spcPct val="70000"/>
              </a:lnSpc>
            </a:pPr>
            <a:r>
              <a:rPr lang="en-US" sz="3600" b="1" dirty="0">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Light" charset="0"/>
                <a:cs typeface="Bebas Neue Light" charset="0"/>
                <a:sym typeface="Bebas Neue" charset="0"/>
              </a:rPr>
              <a:t>FY24 Enhanced Mobility </a:t>
            </a:r>
          </a:p>
          <a:p>
            <a:pPr algn="ctr">
              <a:lnSpc>
                <a:spcPct val="70000"/>
              </a:lnSpc>
            </a:pPr>
            <a:r>
              <a:rPr lang="en-US" sz="3600" b="1" dirty="0">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Light" charset="0"/>
                <a:cs typeface="Bebas Neue Light" charset="0"/>
                <a:sym typeface="Bebas Neue" charset="0"/>
              </a:rPr>
              <a:t>Grants Program </a:t>
            </a:r>
            <a:endParaRPr lang="en-US" sz="3600" b="1" dirty="0">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charset="0"/>
              <a:cs typeface="Bebas Neue" charset="0"/>
              <a:sym typeface="Bebas Neue" charset="0"/>
            </a:endParaRPr>
          </a:p>
        </p:txBody>
      </p:sp>
      <p:sp>
        <p:nvSpPr>
          <p:cNvPr id="22" name="Line 13"/>
          <p:cNvSpPr>
            <a:spLocks noChangeShapeType="1"/>
          </p:cNvSpPr>
          <p:nvPr/>
        </p:nvSpPr>
        <p:spPr bwMode="auto">
          <a:xfrm>
            <a:off x="495083" y="93361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8" name="Picture 1">
            <a:extLst>
              <a:ext uri="{FF2B5EF4-FFF2-40B4-BE49-F238E27FC236}">
                <a16:creationId xmlns:a16="http://schemas.microsoft.com/office/drawing/2014/main" id="{00934085-C0D0-4201-8FF9-F09FA6149AA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54411" y="102393"/>
            <a:ext cx="785882" cy="785881"/>
          </a:xfrm>
          <a:prstGeom prst="roundRect">
            <a:avLst>
              <a:gd name="adj" fmla="val 8594"/>
            </a:avLst>
          </a:prstGeom>
          <a:noFill/>
          <a:ln>
            <a:noFill/>
          </a:ln>
          <a:effectLst>
            <a:reflection blurRad="6350" stA="52000" endA="300" endPos="35000" dir="5400000" sy="-100000" algn="bl" rotWithShape="0"/>
          </a:effectLst>
        </p:spPr>
      </p:pic>
      <p:sp>
        <p:nvSpPr>
          <p:cNvPr id="6" name="Tekstboks 72">
            <a:extLst>
              <a:ext uri="{FF2B5EF4-FFF2-40B4-BE49-F238E27FC236}">
                <a16:creationId xmlns:a16="http://schemas.microsoft.com/office/drawing/2014/main" id="{477FAE28-6D52-4836-AE99-ABC2C0A078E8}"/>
              </a:ext>
            </a:extLst>
          </p:cNvPr>
          <p:cNvSpPr txBox="1">
            <a:spLocks noChangeArrowheads="1"/>
          </p:cNvSpPr>
          <p:nvPr/>
        </p:nvSpPr>
        <p:spPr bwMode="auto">
          <a:xfrm>
            <a:off x="495083" y="1311259"/>
            <a:ext cx="6782234" cy="3677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eaLnBrk="0" hangingPunct="0">
              <a:defRPr>
                <a:solidFill>
                  <a:schemeClr val="tx1"/>
                </a:solidFill>
                <a:latin typeface="Calibri" pitchFamily="-112" charset="0"/>
                <a:cs typeface="Arial" charset="0"/>
              </a:defRPr>
            </a:lvl1pPr>
            <a:lvl2pPr marL="742950" indent="-285750" eaLnBrk="0" hangingPunct="0">
              <a:defRPr>
                <a:solidFill>
                  <a:schemeClr val="tx1"/>
                </a:solidFill>
                <a:latin typeface="Calibri" pitchFamily="-112" charset="0"/>
                <a:cs typeface="Arial" charset="0"/>
              </a:defRPr>
            </a:lvl2pPr>
            <a:lvl3pPr marL="1143000" indent="-228600" eaLnBrk="0" hangingPunct="0">
              <a:defRPr>
                <a:solidFill>
                  <a:schemeClr val="tx1"/>
                </a:solidFill>
                <a:latin typeface="Calibri" pitchFamily="-112" charset="0"/>
                <a:cs typeface="Arial" charset="0"/>
              </a:defRPr>
            </a:lvl3pPr>
            <a:lvl4pPr marL="1600200" indent="-228600" eaLnBrk="0" hangingPunct="0">
              <a:defRPr>
                <a:solidFill>
                  <a:schemeClr val="tx1"/>
                </a:solidFill>
                <a:latin typeface="Calibri" pitchFamily="-112" charset="0"/>
                <a:cs typeface="Arial" charset="0"/>
              </a:defRPr>
            </a:lvl4pPr>
            <a:lvl5pPr marL="2057400" indent="-228600" eaLnBrk="0" hangingPunct="0">
              <a:defRPr>
                <a:solidFill>
                  <a:schemeClr val="tx1"/>
                </a:solidFill>
                <a:latin typeface="Calibri" pitchFamily="-112" charset="0"/>
                <a:cs typeface="Arial" charset="0"/>
              </a:defRPr>
            </a:lvl5pPr>
            <a:lvl6pPr marL="2514600" indent="-228600" defTabSz="457200" eaLnBrk="0" fontAlgn="base" hangingPunct="0">
              <a:spcBef>
                <a:spcPct val="0"/>
              </a:spcBef>
              <a:spcAft>
                <a:spcPct val="0"/>
              </a:spcAft>
              <a:defRPr>
                <a:solidFill>
                  <a:schemeClr val="tx1"/>
                </a:solidFill>
                <a:latin typeface="Calibri" pitchFamily="-112" charset="0"/>
                <a:cs typeface="Arial" charset="0"/>
              </a:defRPr>
            </a:lvl6pPr>
            <a:lvl7pPr marL="2971800" indent="-228600" defTabSz="457200" eaLnBrk="0" fontAlgn="base" hangingPunct="0">
              <a:spcBef>
                <a:spcPct val="0"/>
              </a:spcBef>
              <a:spcAft>
                <a:spcPct val="0"/>
              </a:spcAft>
              <a:defRPr>
                <a:solidFill>
                  <a:schemeClr val="tx1"/>
                </a:solidFill>
                <a:latin typeface="Calibri" pitchFamily="-112" charset="0"/>
                <a:cs typeface="Arial" charset="0"/>
              </a:defRPr>
            </a:lvl7pPr>
            <a:lvl8pPr marL="3429000" indent="-228600" defTabSz="457200" eaLnBrk="0" fontAlgn="base" hangingPunct="0">
              <a:spcBef>
                <a:spcPct val="0"/>
              </a:spcBef>
              <a:spcAft>
                <a:spcPct val="0"/>
              </a:spcAft>
              <a:defRPr>
                <a:solidFill>
                  <a:schemeClr val="tx1"/>
                </a:solidFill>
                <a:latin typeface="Calibri" pitchFamily="-112" charset="0"/>
                <a:cs typeface="Arial" charset="0"/>
              </a:defRPr>
            </a:lvl8pPr>
            <a:lvl9pPr marL="3886200" indent="-228600" defTabSz="457200" eaLnBrk="0" fontAlgn="base" hangingPunct="0">
              <a:spcBef>
                <a:spcPct val="0"/>
              </a:spcBef>
              <a:spcAft>
                <a:spcPct val="0"/>
              </a:spcAft>
              <a:defRPr>
                <a:solidFill>
                  <a:schemeClr val="tx1"/>
                </a:solidFill>
                <a:latin typeface="Calibri" pitchFamily="-112" charset="0"/>
                <a:cs typeface="Arial" charset="0"/>
              </a:defRPr>
            </a:lvl9pPr>
          </a:lstStyle>
          <a:p>
            <a:pPr eaLnBrk="1" hangingPunct="1">
              <a:lnSpc>
                <a:spcPct val="90000"/>
              </a:lnSpc>
              <a:spcBef>
                <a:spcPts val="638"/>
              </a:spcBef>
            </a:pPr>
            <a:r>
              <a:rPr lang="en-US" altLang="en-US" sz="2000" b="1" dirty="0">
                <a:solidFill>
                  <a:srgbClr val="000000"/>
                </a:solidFill>
                <a:latin typeface="Calisto MT"/>
                <a:ea typeface="ＭＳ Ｐゴシック"/>
                <a:cs typeface="Arial"/>
              </a:rPr>
              <a:t>Eligibility:</a:t>
            </a:r>
          </a:p>
          <a:p>
            <a:pPr marL="342900" indent="-342900" eaLnBrk="1" hangingPunct="1">
              <a:lnSpc>
                <a:spcPct val="90000"/>
              </a:lnSpc>
              <a:spcBef>
                <a:spcPts val="638"/>
              </a:spcBef>
              <a:buFont typeface="Arial" panose="020B0604020202020204" pitchFamily="34" charset="0"/>
              <a:buChar char="•"/>
            </a:pPr>
            <a:r>
              <a:rPr lang="en-US" altLang="en-US" sz="2000" dirty="0">
                <a:solidFill>
                  <a:srgbClr val="000000"/>
                </a:solidFill>
                <a:latin typeface="Calisto MT"/>
                <a:ea typeface="ＭＳ Ｐゴシック"/>
                <a:cs typeface="Arial"/>
              </a:rPr>
              <a:t>501(c)3 tax-exempt status (or a collaboration with another organization that has this status)</a:t>
            </a:r>
          </a:p>
          <a:p>
            <a:pPr marL="342900" indent="-342900" eaLnBrk="1" hangingPunct="1">
              <a:lnSpc>
                <a:spcPct val="90000"/>
              </a:lnSpc>
              <a:spcBef>
                <a:spcPts val="638"/>
              </a:spcBef>
              <a:buFont typeface="Arial" panose="020B0604020202020204" pitchFamily="34" charset="0"/>
              <a:buChar char="•"/>
            </a:pPr>
            <a:r>
              <a:rPr lang="en-US" altLang="en-US" sz="2000" dirty="0">
                <a:solidFill>
                  <a:srgbClr val="000000"/>
                </a:solidFill>
                <a:latin typeface="Calisto MT"/>
                <a:ea typeface="ＭＳ Ｐゴシック"/>
                <a:cs typeface="Arial"/>
              </a:rPr>
              <a:t>In Good Standing with SDAT</a:t>
            </a:r>
          </a:p>
          <a:p>
            <a:pPr marL="342900" indent="-342900" eaLnBrk="1" hangingPunct="1">
              <a:lnSpc>
                <a:spcPct val="90000"/>
              </a:lnSpc>
              <a:spcBef>
                <a:spcPts val="638"/>
              </a:spcBef>
              <a:buFont typeface="Arial" panose="020B0604020202020204" pitchFamily="34" charset="0"/>
              <a:buChar char="•"/>
            </a:pPr>
            <a:r>
              <a:rPr lang="en-US" altLang="en-US" sz="2000" dirty="0">
                <a:solidFill>
                  <a:srgbClr val="000000"/>
                </a:solidFill>
                <a:latin typeface="Calisto MT"/>
                <a:ea typeface="ＭＳ Ｐゴシック"/>
                <a:cs typeface="Arial"/>
              </a:rPr>
              <a:t>Proposed activity must be in </a:t>
            </a:r>
            <a:r>
              <a:rPr lang="en-US" altLang="en-US" sz="2000" dirty="0" err="1">
                <a:solidFill>
                  <a:srgbClr val="000000"/>
                </a:solidFill>
                <a:latin typeface="Calisto MT"/>
                <a:ea typeface="ＭＳ Ｐゴシック"/>
                <a:cs typeface="Arial"/>
              </a:rPr>
              <a:t>MoCo</a:t>
            </a:r>
            <a:r>
              <a:rPr lang="en-US" altLang="en-US" sz="2000" dirty="0">
                <a:solidFill>
                  <a:srgbClr val="000000"/>
                </a:solidFill>
                <a:latin typeface="Calisto MT"/>
                <a:ea typeface="ＭＳ Ｐゴシック"/>
                <a:cs typeface="Arial"/>
              </a:rPr>
              <a:t> or be exclusively for </a:t>
            </a:r>
            <a:r>
              <a:rPr lang="en-US" altLang="en-US" sz="2000" dirty="0" err="1">
                <a:solidFill>
                  <a:srgbClr val="000000"/>
                </a:solidFill>
                <a:latin typeface="Calisto MT"/>
                <a:ea typeface="ＭＳ Ｐゴシック"/>
                <a:cs typeface="Arial"/>
              </a:rPr>
              <a:t>MoCo</a:t>
            </a:r>
            <a:r>
              <a:rPr lang="en-US" altLang="en-US" sz="2000" dirty="0">
                <a:solidFill>
                  <a:srgbClr val="000000"/>
                </a:solidFill>
                <a:latin typeface="Calisto MT"/>
                <a:ea typeface="ＭＳ Ｐゴシック"/>
                <a:cs typeface="Arial"/>
              </a:rPr>
              <a:t> residents</a:t>
            </a:r>
          </a:p>
          <a:p>
            <a:pPr marL="342900" indent="-342900" eaLnBrk="1" hangingPunct="1">
              <a:lnSpc>
                <a:spcPct val="90000"/>
              </a:lnSpc>
              <a:spcBef>
                <a:spcPts val="638"/>
              </a:spcBef>
              <a:buFont typeface="Arial" panose="020B0604020202020204" pitchFamily="34" charset="0"/>
              <a:buChar char="•"/>
            </a:pPr>
            <a:r>
              <a:rPr lang="en-US" altLang="en-US" sz="2000" dirty="0">
                <a:solidFill>
                  <a:srgbClr val="000000"/>
                </a:solidFill>
                <a:latin typeface="Calisto MT"/>
                <a:ea typeface="ＭＳ Ｐゴシック"/>
                <a:cs typeface="Arial"/>
              </a:rPr>
              <a:t>If current awardee or contract holder, be up-to-date on all reporting and show progress towards achieving goals</a:t>
            </a:r>
          </a:p>
          <a:p>
            <a:pPr marL="342900" indent="-342900" eaLnBrk="1" hangingPunct="1">
              <a:lnSpc>
                <a:spcPct val="90000"/>
              </a:lnSpc>
              <a:spcBef>
                <a:spcPts val="638"/>
              </a:spcBef>
              <a:buFont typeface="Arial" panose="020B0604020202020204" pitchFamily="34" charset="0"/>
              <a:buChar char="•"/>
            </a:pPr>
            <a:r>
              <a:rPr lang="en-US" altLang="en-US" sz="2000" dirty="0">
                <a:solidFill>
                  <a:srgbClr val="000000"/>
                </a:solidFill>
                <a:latin typeface="Calisto MT"/>
                <a:ea typeface="ＭＳ Ｐゴシック"/>
                <a:cs typeface="Arial"/>
              </a:rPr>
              <a:t>1 application per applicant</a:t>
            </a:r>
          </a:p>
          <a:p>
            <a:pPr eaLnBrk="1" hangingPunct="1">
              <a:lnSpc>
                <a:spcPct val="90000"/>
              </a:lnSpc>
              <a:spcBef>
                <a:spcPts val="638"/>
              </a:spcBef>
            </a:pPr>
            <a:endParaRPr lang="en-US" altLang="en-US" sz="2000" dirty="0">
              <a:solidFill>
                <a:srgbClr val="000000"/>
              </a:solidFill>
              <a:latin typeface="Calisto MT"/>
              <a:ea typeface="ＭＳ Ｐゴシック"/>
              <a:cs typeface="Arial"/>
            </a:endParaRPr>
          </a:p>
          <a:p>
            <a:pPr eaLnBrk="1" hangingPunct="1">
              <a:lnSpc>
                <a:spcPct val="90000"/>
              </a:lnSpc>
              <a:spcBef>
                <a:spcPts val="638"/>
              </a:spcBef>
            </a:pPr>
            <a:endParaRPr lang="en-US" altLang="en-US" sz="2000" b="1" dirty="0">
              <a:solidFill>
                <a:srgbClr val="000000"/>
              </a:solidFill>
              <a:latin typeface="Calisto MT"/>
              <a:ea typeface="ＭＳ Ｐゴシック"/>
              <a:cs typeface="Arial"/>
            </a:endParaRPr>
          </a:p>
        </p:txBody>
      </p:sp>
    </p:spTree>
    <p:extLst>
      <p:ext uri="{BB962C8B-B14F-4D97-AF65-F5344CB8AC3E}">
        <p14:creationId xmlns:p14="http://schemas.microsoft.com/office/powerpoint/2010/main" val="40666968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2"/>
          <p:cNvSpPr>
            <a:spLocks/>
          </p:cNvSpPr>
          <p:nvPr/>
        </p:nvSpPr>
        <p:spPr bwMode="auto">
          <a:xfrm>
            <a:off x="1" y="354479"/>
            <a:ext cx="7772399" cy="718141"/>
          </a:xfrm>
          <a:prstGeom prst="rect">
            <a:avLst/>
          </a:prstGeom>
          <a:noFill/>
          <a:ln>
            <a:noFill/>
          </a:ln>
        </p:spPr>
        <p:txBody>
          <a:bodyPr lIns="0" tIns="0" rIns="0" bIns="0" anchor="ctr"/>
          <a:lstStyle/>
          <a:p>
            <a:pPr algn="ctr">
              <a:lnSpc>
                <a:spcPct val="70000"/>
              </a:lnSpc>
            </a:pPr>
            <a:r>
              <a:rPr lang="en-US" sz="3600" b="1" dirty="0">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Light" charset="0"/>
                <a:cs typeface="Bebas Neue Light" charset="0"/>
                <a:sym typeface="Bebas Neue" charset="0"/>
              </a:rPr>
              <a:t>FY24 Enhanced Mobility </a:t>
            </a:r>
          </a:p>
          <a:p>
            <a:pPr algn="ctr">
              <a:lnSpc>
                <a:spcPct val="70000"/>
              </a:lnSpc>
            </a:pPr>
            <a:r>
              <a:rPr lang="en-US" sz="3600" b="1" dirty="0">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Light" charset="0"/>
                <a:cs typeface="Bebas Neue Light" charset="0"/>
                <a:sym typeface="Bebas Neue" charset="0"/>
              </a:rPr>
              <a:t>Grants Program </a:t>
            </a:r>
            <a:endParaRPr lang="en-US" sz="3600" b="1" dirty="0">
              <a:solidFill>
                <a:schemeClr val="accent1">
                  <a:lumMod val="75000"/>
                </a:schemeClr>
              </a:solidFill>
              <a:effectLst>
                <a:outerShdw blurRad="38100" dist="38100" dir="2700000" algn="tl">
                  <a:srgbClr val="000000">
                    <a:alpha val="43137"/>
                  </a:srgbClr>
                </a:outerShdw>
              </a:effectLst>
              <a:latin typeface="Calisto MT" panose="02040603050505030304" pitchFamily="18" charset="0"/>
              <a:ea typeface="Bebas Neue" charset="0"/>
              <a:cs typeface="Bebas Neue" charset="0"/>
              <a:sym typeface="Bebas Neue" charset="0"/>
            </a:endParaRPr>
          </a:p>
        </p:txBody>
      </p:sp>
      <p:sp>
        <p:nvSpPr>
          <p:cNvPr id="22" name="Line 13"/>
          <p:cNvSpPr>
            <a:spLocks noChangeShapeType="1"/>
          </p:cNvSpPr>
          <p:nvPr/>
        </p:nvSpPr>
        <p:spPr bwMode="auto">
          <a:xfrm>
            <a:off x="495083" y="933614"/>
            <a:ext cx="4932338" cy="0"/>
          </a:xfrm>
          <a:prstGeom prst="line">
            <a:avLst/>
          </a:prstGeom>
          <a:noFill/>
          <a:ln w="6350" cap="flat">
            <a:solidFill>
              <a:schemeClr val="bg2">
                <a:alpha val="25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8" name="Picture 1">
            <a:extLst>
              <a:ext uri="{FF2B5EF4-FFF2-40B4-BE49-F238E27FC236}">
                <a16:creationId xmlns:a16="http://schemas.microsoft.com/office/drawing/2014/main" id="{00934085-C0D0-4201-8FF9-F09FA6149AA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54411" y="102393"/>
            <a:ext cx="785882" cy="785881"/>
          </a:xfrm>
          <a:prstGeom prst="roundRect">
            <a:avLst>
              <a:gd name="adj" fmla="val 8594"/>
            </a:avLst>
          </a:prstGeom>
          <a:noFill/>
          <a:ln>
            <a:noFill/>
          </a:ln>
          <a:effectLst>
            <a:reflection blurRad="6350" stA="52000" endA="300" endPos="35000" dir="5400000" sy="-100000" algn="bl" rotWithShape="0"/>
          </a:effectLst>
        </p:spPr>
      </p:pic>
      <p:sp>
        <p:nvSpPr>
          <p:cNvPr id="6" name="Tekstboks 72">
            <a:extLst>
              <a:ext uri="{FF2B5EF4-FFF2-40B4-BE49-F238E27FC236}">
                <a16:creationId xmlns:a16="http://schemas.microsoft.com/office/drawing/2014/main" id="{477FAE28-6D52-4836-AE99-ABC2C0A078E8}"/>
              </a:ext>
            </a:extLst>
          </p:cNvPr>
          <p:cNvSpPr txBox="1">
            <a:spLocks noChangeArrowheads="1"/>
          </p:cNvSpPr>
          <p:nvPr/>
        </p:nvSpPr>
        <p:spPr bwMode="auto">
          <a:xfrm>
            <a:off x="495083" y="1311259"/>
            <a:ext cx="6782234" cy="3370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eaLnBrk="0" hangingPunct="0">
              <a:defRPr>
                <a:solidFill>
                  <a:schemeClr val="tx1"/>
                </a:solidFill>
                <a:latin typeface="Calibri" pitchFamily="-112" charset="0"/>
                <a:cs typeface="Arial" charset="0"/>
              </a:defRPr>
            </a:lvl1pPr>
            <a:lvl2pPr marL="742950" indent="-285750" eaLnBrk="0" hangingPunct="0">
              <a:defRPr>
                <a:solidFill>
                  <a:schemeClr val="tx1"/>
                </a:solidFill>
                <a:latin typeface="Calibri" pitchFamily="-112" charset="0"/>
                <a:cs typeface="Arial" charset="0"/>
              </a:defRPr>
            </a:lvl2pPr>
            <a:lvl3pPr marL="1143000" indent="-228600" eaLnBrk="0" hangingPunct="0">
              <a:defRPr>
                <a:solidFill>
                  <a:schemeClr val="tx1"/>
                </a:solidFill>
                <a:latin typeface="Calibri" pitchFamily="-112" charset="0"/>
                <a:cs typeface="Arial" charset="0"/>
              </a:defRPr>
            </a:lvl3pPr>
            <a:lvl4pPr marL="1600200" indent="-228600" eaLnBrk="0" hangingPunct="0">
              <a:defRPr>
                <a:solidFill>
                  <a:schemeClr val="tx1"/>
                </a:solidFill>
                <a:latin typeface="Calibri" pitchFamily="-112" charset="0"/>
                <a:cs typeface="Arial" charset="0"/>
              </a:defRPr>
            </a:lvl4pPr>
            <a:lvl5pPr marL="2057400" indent="-228600" eaLnBrk="0" hangingPunct="0">
              <a:defRPr>
                <a:solidFill>
                  <a:schemeClr val="tx1"/>
                </a:solidFill>
                <a:latin typeface="Calibri" pitchFamily="-112" charset="0"/>
                <a:cs typeface="Arial" charset="0"/>
              </a:defRPr>
            </a:lvl5pPr>
            <a:lvl6pPr marL="2514600" indent="-228600" defTabSz="457200" eaLnBrk="0" fontAlgn="base" hangingPunct="0">
              <a:spcBef>
                <a:spcPct val="0"/>
              </a:spcBef>
              <a:spcAft>
                <a:spcPct val="0"/>
              </a:spcAft>
              <a:defRPr>
                <a:solidFill>
                  <a:schemeClr val="tx1"/>
                </a:solidFill>
                <a:latin typeface="Calibri" pitchFamily="-112" charset="0"/>
                <a:cs typeface="Arial" charset="0"/>
              </a:defRPr>
            </a:lvl6pPr>
            <a:lvl7pPr marL="2971800" indent="-228600" defTabSz="457200" eaLnBrk="0" fontAlgn="base" hangingPunct="0">
              <a:spcBef>
                <a:spcPct val="0"/>
              </a:spcBef>
              <a:spcAft>
                <a:spcPct val="0"/>
              </a:spcAft>
              <a:defRPr>
                <a:solidFill>
                  <a:schemeClr val="tx1"/>
                </a:solidFill>
                <a:latin typeface="Calibri" pitchFamily="-112" charset="0"/>
                <a:cs typeface="Arial" charset="0"/>
              </a:defRPr>
            </a:lvl7pPr>
            <a:lvl8pPr marL="3429000" indent="-228600" defTabSz="457200" eaLnBrk="0" fontAlgn="base" hangingPunct="0">
              <a:spcBef>
                <a:spcPct val="0"/>
              </a:spcBef>
              <a:spcAft>
                <a:spcPct val="0"/>
              </a:spcAft>
              <a:defRPr>
                <a:solidFill>
                  <a:schemeClr val="tx1"/>
                </a:solidFill>
                <a:latin typeface="Calibri" pitchFamily="-112" charset="0"/>
                <a:cs typeface="Arial" charset="0"/>
              </a:defRPr>
            </a:lvl8pPr>
            <a:lvl9pPr marL="3886200" indent="-228600" defTabSz="457200" eaLnBrk="0" fontAlgn="base" hangingPunct="0">
              <a:spcBef>
                <a:spcPct val="0"/>
              </a:spcBef>
              <a:spcAft>
                <a:spcPct val="0"/>
              </a:spcAft>
              <a:defRPr>
                <a:solidFill>
                  <a:schemeClr val="tx1"/>
                </a:solidFill>
                <a:latin typeface="Calibri" pitchFamily="-112" charset="0"/>
                <a:cs typeface="Arial" charset="0"/>
              </a:defRPr>
            </a:lvl9pPr>
          </a:lstStyle>
          <a:p>
            <a:pPr eaLnBrk="1" hangingPunct="1">
              <a:lnSpc>
                <a:spcPct val="90000"/>
              </a:lnSpc>
              <a:spcBef>
                <a:spcPts val="638"/>
              </a:spcBef>
            </a:pPr>
            <a:r>
              <a:rPr lang="en-US" altLang="en-US" sz="2000" b="1" dirty="0">
                <a:solidFill>
                  <a:srgbClr val="000000"/>
                </a:solidFill>
                <a:latin typeface="Calisto MT"/>
                <a:ea typeface="ＭＳ Ｐゴシック"/>
                <a:cs typeface="Arial"/>
              </a:rPr>
              <a:t>Eligibility </a:t>
            </a:r>
            <a:r>
              <a:rPr lang="en-US" altLang="en-US" sz="2000" b="1" dirty="0" err="1">
                <a:solidFill>
                  <a:srgbClr val="000000"/>
                </a:solidFill>
                <a:latin typeface="Calisto MT"/>
                <a:ea typeface="ＭＳ Ｐゴシック"/>
                <a:cs typeface="Arial"/>
              </a:rPr>
              <a:t>con’t</a:t>
            </a:r>
            <a:r>
              <a:rPr lang="en-US" altLang="en-US" sz="2000" b="1" dirty="0">
                <a:solidFill>
                  <a:srgbClr val="000000"/>
                </a:solidFill>
                <a:latin typeface="Calisto MT"/>
                <a:ea typeface="ＭＳ Ｐゴシック"/>
                <a:cs typeface="Arial"/>
              </a:rPr>
              <a:t>:</a:t>
            </a:r>
          </a:p>
          <a:p>
            <a:pPr marL="342900" indent="-342900" eaLnBrk="1" hangingPunct="1">
              <a:lnSpc>
                <a:spcPct val="90000"/>
              </a:lnSpc>
              <a:spcBef>
                <a:spcPts val="638"/>
              </a:spcBef>
              <a:buFont typeface="Arial" panose="020B0604020202020204" pitchFamily="34" charset="0"/>
              <a:buChar char="•"/>
            </a:pPr>
            <a:r>
              <a:rPr lang="en-US" altLang="en-US" sz="2000" dirty="0">
                <a:solidFill>
                  <a:srgbClr val="000000"/>
                </a:solidFill>
                <a:latin typeface="Calisto MT"/>
                <a:ea typeface="ＭＳ Ｐゴシック"/>
                <a:cs typeface="Arial"/>
              </a:rPr>
              <a:t>The organization must provide transportation, public health, and/or community benefit services that address the needs of at least one group of individuals identified in the Funding Priorities</a:t>
            </a:r>
          </a:p>
          <a:p>
            <a:pPr marL="342900" indent="-342900" eaLnBrk="1" hangingPunct="1">
              <a:lnSpc>
                <a:spcPct val="90000"/>
              </a:lnSpc>
              <a:spcBef>
                <a:spcPts val="638"/>
              </a:spcBef>
              <a:buFont typeface="Arial" panose="020B0604020202020204" pitchFamily="34" charset="0"/>
              <a:buChar char="•"/>
            </a:pPr>
            <a:r>
              <a:rPr lang="en-US" altLang="en-US" sz="2000" dirty="0">
                <a:solidFill>
                  <a:srgbClr val="000000"/>
                </a:solidFill>
                <a:latin typeface="Calisto MT"/>
                <a:ea typeface="ＭＳ Ｐゴシック"/>
                <a:cs typeface="Arial"/>
              </a:rPr>
              <a:t>Proposed expenses must be for a new activity, expansion of existing activities, or a combination of both. County funding cannot be used to supplant other funding for already planned activities</a:t>
            </a:r>
          </a:p>
          <a:p>
            <a:pPr marL="342900" indent="-342900" eaLnBrk="1" hangingPunct="1">
              <a:lnSpc>
                <a:spcPct val="90000"/>
              </a:lnSpc>
              <a:spcBef>
                <a:spcPts val="638"/>
              </a:spcBef>
              <a:buFont typeface="Arial" panose="020B0604020202020204" pitchFamily="34" charset="0"/>
              <a:buChar char="•"/>
            </a:pPr>
            <a:r>
              <a:rPr lang="en-US" altLang="en-US" sz="2000" dirty="0">
                <a:solidFill>
                  <a:srgbClr val="000000"/>
                </a:solidFill>
                <a:latin typeface="Calisto MT"/>
                <a:ea typeface="ＭＳ Ｐゴシック"/>
                <a:cs typeface="Arial"/>
              </a:rPr>
              <a:t>Have sound financial, administrative, and technical policies and procedures</a:t>
            </a:r>
            <a:endParaRPr lang="en-US" altLang="en-US" sz="2000" b="1" dirty="0">
              <a:solidFill>
                <a:srgbClr val="000000"/>
              </a:solidFill>
              <a:latin typeface="Calisto MT"/>
              <a:ea typeface="ＭＳ Ｐゴシック"/>
              <a:cs typeface="Arial"/>
            </a:endParaRPr>
          </a:p>
        </p:txBody>
      </p:sp>
    </p:spTree>
    <p:extLst>
      <p:ext uri="{BB962C8B-B14F-4D97-AF65-F5344CB8AC3E}">
        <p14:creationId xmlns:p14="http://schemas.microsoft.com/office/powerpoint/2010/main" val="31873126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CF122179B8940448C7D0649D18F3F58" ma:contentTypeVersion="12" ma:contentTypeDescription="Create a new document." ma:contentTypeScope="" ma:versionID="06d23c0d69af843400f77ef624aec181">
  <xsd:schema xmlns:xsd="http://www.w3.org/2001/XMLSchema" xmlns:xs="http://www.w3.org/2001/XMLSchema" xmlns:p="http://schemas.microsoft.com/office/2006/metadata/properties" xmlns:ns2="167de7b8-2287-4eba-9266-c84c809e3def" xmlns:ns3="74875b86-4471-4064-a2d4-c252a114a110" targetNamespace="http://schemas.microsoft.com/office/2006/metadata/properties" ma:root="true" ma:fieldsID="5970811f5d3eb52b44a4608ad6af8fe0" ns2:_="" ns3:_="">
    <xsd:import namespace="167de7b8-2287-4eba-9266-c84c809e3def"/>
    <xsd:import namespace="74875b86-4471-4064-a2d4-c252a114a110"/>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7de7b8-2287-4eba-9266-c84c809e3d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28a4874a-8cf6-4bd1-a3b1-571cbf9a5b83"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875b86-4471-4064-a2d4-c252a114a110"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82e7293f-92cb-4acb-9cdb-af20a6ac7ce8}" ma:internalName="TaxCatchAll" ma:showField="CatchAllData" ma:web="74875b86-4471-4064-a2d4-c252a114a110">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67de7b8-2287-4eba-9266-c84c809e3def">
      <Terms xmlns="http://schemas.microsoft.com/office/infopath/2007/PartnerControls"/>
    </lcf76f155ced4ddcb4097134ff3c332f>
    <TaxCatchAll xmlns="74875b86-4471-4064-a2d4-c252a114a110" xsi:nil="true"/>
  </documentManagement>
</p:properties>
</file>

<file path=customXml/itemProps1.xml><?xml version="1.0" encoding="utf-8"?>
<ds:datastoreItem xmlns:ds="http://schemas.openxmlformats.org/officeDocument/2006/customXml" ds:itemID="{DF8F3EBC-5FF8-4735-BCC8-C624AB202D2B}">
  <ds:schemaRefs>
    <ds:schemaRef ds:uri="http://schemas.microsoft.com/sharepoint/v3/contenttype/forms"/>
  </ds:schemaRefs>
</ds:datastoreItem>
</file>

<file path=customXml/itemProps2.xml><?xml version="1.0" encoding="utf-8"?>
<ds:datastoreItem xmlns:ds="http://schemas.openxmlformats.org/officeDocument/2006/customXml" ds:itemID="{5042513C-D580-46E6-BC6B-FE5888BA96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67de7b8-2287-4eba-9266-c84c809e3def"/>
    <ds:schemaRef ds:uri="74875b86-4471-4064-a2d4-c252a114a11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A18CF64-A083-4840-BF04-D03345ABF1BE}">
  <ds:schemaRefs>
    <ds:schemaRef ds:uri="74875b86-4471-4064-a2d4-c252a114a110"/>
    <ds:schemaRef ds:uri="167de7b8-2287-4eba-9266-c84c809e3def"/>
    <ds:schemaRef ds:uri="http://schemas.microsoft.com/office/2006/metadata/properties"/>
    <ds:schemaRef ds:uri="http://schemas.openxmlformats.org/package/2006/metadata/core-properties"/>
    <ds:schemaRef ds:uri="http://purl.org/dc/terms/"/>
    <ds:schemaRef ds:uri="http://schemas.microsoft.com/office/2006/documentManagement/types"/>
    <ds:schemaRef ds:uri="http://schemas.microsoft.com/office/infopath/2007/PartnerControls"/>
    <ds:schemaRef ds:uri="http://www.w3.org/XML/1998/namespace"/>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3659</TotalTime>
  <Words>2499</Words>
  <Application>Microsoft Office PowerPoint</Application>
  <PresentationFormat>Custom</PresentationFormat>
  <Paragraphs>217</Paragraphs>
  <Slides>26</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Arial</vt:lpstr>
      <vt:lpstr>Bebas Neue Light</vt:lpstr>
      <vt:lpstr>Calibri</vt:lpstr>
      <vt:lpstr>Calibri Light</vt:lpstr>
      <vt:lpstr>Calisto MT</vt:lpstr>
      <vt:lpstr>Lato</vt:lpstr>
      <vt:lpstr>Lato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Kravets, Olga</dc:creator>
  <cp:keywords/>
  <dc:description/>
  <cp:lastModifiedBy>Kravets, Olga</cp:lastModifiedBy>
  <cp:revision>2</cp:revision>
  <cp:lastPrinted>2022-02-07T19:21:52Z</cp:lastPrinted>
  <dcterms:modified xsi:type="dcterms:W3CDTF">2023-11-20T14:29:02Z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0x0101008CF122179B8940448C7D0649D18F3F58</vt:lpwstr>
  </property>
  <property fmtid="{D5CDD505-2E9C-101B-9397-08002B2CF9AE}" pid="3" name="MediaServiceImageTags">
    <vt:lpwstr/>
  </property>
</Properties>
</file>